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5"/>
  </p:sldMasterIdLst>
  <p:notesMasterIdLst>
    <p:notesMasterId r:id="rId32"/>
  </p:notesMasterIdLst>
  <p:sldIdLst>
    <p:sldId id="356" r:id="rId6"/>
    <p:sldId id="352" r:id="rId7"/>
    <p:sldId id="291" r:id="rId8"/>
    <p:sldId id="292" r:id="rId9"/>
    <p:sldId id="293" r:id="rId10"/>
    <p:sldId id="299" r:id="rId11"/>
    <p:sldId id="294" r:id="rId12"/>
    <p:sldId id="295" r:id="rId13"/>
    <p:sldId id="311" r:id="rId14"/>
    <p:sldId id="360" r:id="rId15"/>
    <p:sldId id="312" r:id="rId16"/>
    <p:sldId id="315" r:id="rId17"/>
    <p:sldId id="358" r:id="rId18"/>
    <p:sldId id="314" r:id="rId19"/>
    <p:sldId id="269" r:id="rId20"/>
    <p:sldId id="300" r:id="rId21"/>
    <p:sldId id="297" r:id="rId22"/>
    <p:sldId id="316" r:id="rId23"/>
    <p:sldId id="330" r:id="rId24"/>
    <p:sldId id="305" r:id="rId25"/>
    <p:sldId id="308" r:id="rId26"/>
    <p:sldId id="306" r:id="rId27"/>
    <p:sldId id="307" r:id="rId28"/>
    <p:sldId id="303" r:id="rId29"/>
    <p:sldId id="329" r:id="rId30"/>
    <p:sldId id="362" r:id="rId31"/>
  </p:sldIdLst>
  <p:sldSz cx="9144000" cy="6858000" type="screen4x3"/>
  <p:notesSz cx="7010400" cy="9296400"/>
  <p:defaultTextStyle>
    <a:defPPr>
      <a:defRPr lang="en-US"/>
    </a:defPPr>
    <a:lvl1pPr algn="l" rtl="0" fontAlgn="base">
      <a:spcBef>
        <a:spcPct val="0"/>
      </a:spcBef>
      <a:spcAft>
        <a:spcPct val="0"/>
      </a:spcAft>
      <a:defRPr kern="1200">
        <a:solidFill>
          <a:schemeClr val="tx1"/>
        </a:solidFill>
        <a:latin typeface="Arial" panose="020B0604020202020204" pitchFamily="34" charset="0"/>
        <a:ea typeface="MS PGothic" panose="020B0600070205080204" pitchFamily="34" charset="-128"/>
        <a:cs typeface="+mn-cs"/>
      </a:defRPr>
    </a:lvl1pPr>
    <a:lvl2pPr marL="457200" algn="l" rtl="0" fontAlgn="base">
      <a:spcBef>
        <a:spcPct val="0"/>
      </a:spcBef>
      <a:spcAft>
        <a:spcPct val="0"/>
      </a:spcAft>
      <a:defRPr kern="1200">
        <a:solidFill>
          <a:schemeClr val="tx1"/>
        </a:solidFill>
        <a:latin typeface="Arial" panose="020B0604020202020204" pitchFamily="34" charset="0"/>
        <a:ea typeface="MS PGothic" panose="020B0600070205080204" pitchFamily="34" charset="-128"/>
        <a:cs typeface="+mn-cs"/>
      </a:defRPr>
    </a:lvl2pPr>
    <a:lvl3pPr marL="914400" algn="l" rtl="0" fontAlgn="base">
      <a:spcBef>
        <a:spcPct val="0"/>
      </a:spcBef>
      <a:spcAft>
        <a:spcPct val="0"/>
      </a:spcAft>
      <a:defRPr kern="1200">
        <a:solidFill>
          <a:schemeClr val="tx1"/>
        </a:solidFill>
        <a:latin typeface="Arial" panose="020B0604020202020204" pitchFamily="34" charset="0"/>
        <a:ea typeface="MS PGothic" panose="020B0600070205080204" pitchFamily="34" charset="-128"/>
        <a:cs typeface="+mn-cs"/>
      </a:defRPr>
    </a:lvl3pPr>
    <a:lvl4pPr marL="1371600" algn="l" rtl="0" fontAlgn="base">
      <a:spcBef>
        <a:spcPct val="0"/>
      </a:spcBef>
      <a:spcAft>
        <a:spcPct val="0"/>
      </a:spcAft>
      <a:defRPr kern="1200">
        <a:solidFill>
          <a:schemeClr val="tx1"/>
        </a:solidFill>
        <a:latin typeface="Arial" panose="020B0604020202020204" pitchFamily="34" charset="0"/>
        <a:ea typeface="MS PGothic" panose="020B0600070205080204" pitchFamily="34" charset="-128"/>
        <a:cs typeface="+mn-cs"/>
      </a:defRPr>
    </a:lvl4pPr>
    <a:lvl5pPr marL="1828800" algn="l" rtl="0" fontAlgn="base">
      <a:spcBef>
        <a:spcPct val="0"/>
      </a:spcBef>
      <a:spcAft>
        <a:spcPct val="0"/>
      </a:spcAft>
      <a:defRPr kern="1200">
        <a:solidFill>
          <a:schemeClr val="tx1"/>
        </a:solidFill>
        <a:latin typeface="Arial" panose="020B0604020202020204" pitchFamily="34" charset="0"/>
        <a:ea typeface="MS PGothic" panose="020B0600070205080204" pitchFamily="34" charset="-128"/>
        <a:cs typeface="+mn-cs"/>
      </a:defRPr>
    </a:lvl5pPr>
    <a:lvl6pPr marL="2286000" algn="l" defTabSz="914400" rtl="0" eaLnBrk="1" latinLnBrk="0" hangingPunct="1">
      <a:defRPr kern="1200">
        <a:solidFill>
          <a:schemeClr val="tx1"/>
        </a:solidFill>
        <a:latin typeface="Arial" panose="020B0604020202020204" pitchFamily="34" charset="0"/>
        <a:ea typeface="MS PGothic" panose="020B0600070205080204" pitchFamily="34" charset="-128"/>
        <a:cs typeface="+mn-cs"/>
      </a:defRPr>
    </a:lvl6pPr>
    <a:lvl7pPr marL="2743200" algn="l" defTabSz="914400" rtl="0" eaLnBrk="1" latinLnBrk="0" hangingPunct="1">
      <a:defRPr kern="1200">
        <a:solidFill>
          <a:schemeClr val="tx1"/>
        </a:solidFill>
        <a:latin typeface="Arial" panose="020B0604020202020204" pitchFamily="34" charset="0"/>
        <a:ea typeface="MS PGothic" panose="020B0600070205080204" pitchFamily="34" charset="-128"/>
        <a:cs typeface="+mn-cs"/>
      </a:defRPr>
    </a:lvl7pPr>
    <a:lvl8pPr marL="3200400" algn="l" defTabSz="914400" rtl="0" eaLnBrk="1" latinLnBrk="0" hangingPunct="1">
      <a:defRPr kern="1200">
        <a:solidFill>
          <a:schemeClr val="tx1"/>
        </a:solidFill>
        <a:latin typeface="Arial" panose="020B0604020202020204" pitchFamily="34" charset="0"/>
        <a:ea typeface="MS PGothic" panose="020B0600070205080204" pitchFamily="34" charset="-128"/>
        <a:cs typeface="+mn-cs"/>
      </a:defRPr>
    </a:lvl8pPr>
    <a:lvl9pPr marL="3657600" algn="l" defTabSz="914400" rtl="0" eaLnBrk="1" latinLnBrk="0" hangingPunct="1">
      <a:defRPr kern="1200">
        <a:solidFill>
          <a:schemeClr val="tx1"/>
        </a:solidFill>
        <a:latin typeface="Arial" panose="020B0604020202020204" pitchFamily="34" charset="0"/>
        <a:ea typeface="MS PGothic" panose="020B0600070205080204" pitchFamily="34"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3CC3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70" d="100"/>
          <a:sy n="70" d="100"/>
        </p:scale>
        <p:origin x="1386" y="72"/>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 Type="http://schemas.openxmlformats.org/officeDocument/2006/relationships/customXml" Target="../customXml/item3.xml"/><Relationship Id="rId21" Type="http://schemas.openxmlformats.org/officeDocument/2006/relationships/slide" Target="slides/slide16.xml"/><Relationship Id="rId34" Type="http://schemas.openxmlformats.org/officeDocument/2006/relationships/viewProps" Target="viewProp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notesMaster" Target="notesMasters/notesMaster1.xml"/><Relationship Id="rId5" Type="http://schemas.openxmlformats.org/officeDocument/2006/relationships/slideMaster" Target="slideMasters/slideMaster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tableStyles" Target="tableStyles.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 Type="http://schemas.openxmlformats.org/officeDocument/2006/relationships/customXml" Target="../customXml/item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theme" Target="theme/theme1.xml"/><Relationship Id="rId8" Type="http://schemas.openxmlformats.org/officeDocument/2006/relationships/slide" Target="slides/slide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5138"/>
          </a:xfrm>
          <a:prstGeom prst="rect">
            <a:avLst/>
          </a:prstGeom>
        </p:spPr>
        <p:txBody>
          <a:bodyPr vert="horz" lIns="91440" tIns="45720" rIns="91440" bIns="45720" rtlCol="0"/>
          <a:lstStyle>
            <a:lvl1pPr algn="l">
              <a:defRPr sz="1200">
                <a:latin typeface="Arial" charset="0"/>
                <a:ea typeface="ＭＳ Ｐゴシック" charset="0"/>
                <a:cs typeface="ＭＳ Ｐゴシック" charset="0"/>
              </a:defRPr>
            </a:lvl1pPr>
          </a:lstStyle>
          <a:p>
            <a:pPr>
              <a:defRPr/>
            </a:pPr>
            <a:endParaRPr lang="en-US"/>
          </a:p>
        </p:txBody>
      </p:sp>
      <p:sp>
        <p:nvSpPr>
          <p:cNvPr id="3" name="Date Placeholder 2"/>
          <p:cNvSpPr>
            <a:spLocks noGrp="1"/>
          </p:cNvSpPr>
          <p:nvPr>
            <p:ph type="dt" idx="1"/>
          </p:nvPr>
        </p:nvSpPr>
        <p:spPr>
          <a:xfrm>
            <a:off x="3970338" y="0"/>
            <a:ext cx="3038475" cy="465138"/>
          </a:xfrm>
          <a:prstGeom prst="rect">
            <a:avLst/>
          </a:prstGeom>
        </p:spPr>
        <p:txBody>
          <a:bodyPr vert="horz" wrap="square" lIns="91440" tIns="45720" rIns="91440" bIns="45720" numCol="1" anchor="t" anchorCtr="0" compatLnSpc="1">
            <a:prstTxWarp prst="textNoShape">
              <a:avLst/>
            </a:prstTxWarp>
          </a:bodyPr>
          <a:lstStyle>
            <a:lvl1pPr algn="r">
              <a:defRPr sz="1200"/>
            </a:lvl1pPr>
          </a:lstStyle>
          <a:p>
            <a:fld id="{8C1D1795-1296-4A7E-BB3A-753DBD9D44AE}" type="datetimeFigureOut">
              <a:rPr lang="en-US" altLang="en-US"/>
              <a:pPr/>
              <a:t>12/22/2014</a:t>
            </a:fld>
            <a:endParaRPr lang="en-US" alt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1440" tIns="45720" rIns="91440" bIns="45720" rtlCol="0" anchor="ctr"/>
          <a:lstStyle/>
          <a:p>
            <a:pPr lvl="0"/>
            <a:endParaRPr lang="en-US" noProof="0" smtClean="0"/>
          </a:p>
        </p:txBody>
      </p:sp>
      <p:sp>
        <p:nvSpPr>
          <p:cNvPr id="5" name="Notes Placeholder 4"/>
          <p:cNvSpPr>
            <a:spLocks noGrp="1"/>
          </p:cNvSpPr>
          <p:nvPr>
            <p:ph type="body" sz="quarter" idx="3"/>
          </p:nvPr>
        </p:nvSpPr>
        <p:spPr>
          <a:xfrm>
            <a:off x="701675" y="4416425"/>
            <a:ext cx="5607050" cy="4183063"/>
          </a:xfrm>
          <a:prstGeom prst="rect">
            <a:avLst/>
          </a:prstGeom>
        </p:spPr>
        <p:txBody>
          <a:bodyPr vert="horz" lIns="91440" tIns="45720" rIns="91440" bIns="45720" rtlCol="0"/>
          <a:lstStyle/>
          <a:p>
            <a:pPr lvl="0"/>
            <a:r>
              <a:rPr lang="en-CA" noProof="0" smtClean="0"/>
              <a:t>Click to edit Master text styles</a:t>
            </a:r>
          </a:p>
          <a:p>
            <a:pPr lvl="1"/>
            <a:r>
              <a:rPr lang="en-CA" noProof="0" smtClean="0"/>
              <a:t>Second level</a:t>
            </a:r>
          </a:p>
          <a:p>
            <a:pPr lvl="2"/>
            <a:r>
              <a:rPr lang="en-CA" noProof="0" smtClean="0"/>
              <a:t>Third level</a:t>
            </a:r>
          </a:p>
          <a:p>
            <a:pPr lvl="3"/>
            <a:r>
              <a:rPr lang="en-CA" noProof="0" smtClean="0"/>
              <a:t>Fourth level</a:t>
            </a:r>
          </a:p>
          <a:p>
            <a:pPr lvl="4"/>
            <a:r>
              <a:rPr lang="en-CA" noProof="0" smtClean="0"/>
              <a:t>Fifth level</a:t>
            </a:r>
            <a:endParaRPr lang="en-US" noProof="0" smtClean="0"/>
          </a:p>
        </p:txBody>
      </p:sp>
      <p:sp>
        <p:nvSpPr>
          <p:cNvPr id="6" name="Footer Placeholder 5"/>
          <p:cNvSpPr>
            <a:spLocks noGrp="1"/>
          </p:cNvSpPr>
          <p:nvPr>
            <p:ph type="ftr" sz="quarter" idx="4"/>
          </p:nvPr>
        </p:nvSpPr>
        <p:spPr>
          <a:xfrm>
            <a:off x="0" y="8829675"/>
            <a:ext cx="3038475" cy="465138"/>
          </a:xfrm>
          <a:prstGeom prst="rect">
            <a:avLst/>
          </a:prstGeom>
        </p:spPr>
        <p:txBody>
          <a:bodyPr vert="horz" lIns="91440" tIns="45720" rIns="91440" bIns="45720" rtlCol="0" anchor="b"/>
          <a:lstStyle>
            <a:lvl1pPr algn="l">
              <a:defRPr sz="1200">
                <a:latin typeface="Arial" charset="0"/>
                <a:ea typeface="ＭＳ Ｐゴシック" charset="0"/>
                <a:cs typeface="ＭＳ Ｐゴシック" charset="0"/>
              </a:defRPr>
            </a:lvl1pPr>
          </a:lstStyle>
          <a:p>
            <a:pPr>
              <a:defRPr/>
            </a:pPr>
            <a:endParaRPr lang="en-US"/>
          </a:p>
        </p:txBody>
      </p:sp>
      <p:sp>
        <p:nvSpPr>
          <p:cNvPr id="7" name="Slide Number Placeholder 6"/>
          <p:cNvSpPr>
            <a:spLocks noGrp="1"/>
          </p:cNvSpPr>
          <p:nvPr>
            <p:ph type="sldNum" sz="quarter" idx="5"/>
          </p:nvPr>
        </p:nvSpPr>
        <p:spPr>
          <a:xfrm>
            <a:off x="3970338" y="8829675"/>
            <a:ext cx="3038475" cy="465138"/>
          </a:xfrm>
          <a:prstGeom prst="rect">
            <a:avLst/>
          </a:prstGeom>
        </p:spPr>
        <p:txBody>
          <a:bodyPr vert="horz" wrap="square" lIns="91440" tIns="45720" rIns="91440" bIns="45720" numCol="1" anchor="b" anchorCtr="0" compatLnSpc="1">
            <a:prstTxWarp prst="textNoShape">
              <a:avLst/>
            </a:prstTxWarp>
          </a:bodyPr>
          <a:lstStyle>
            <a:lvl1pPr algn="r">
              <a:defRPr sz="1200"/>
            </a:lvl1pPr>
          </a:lstStyle>
          <a:p>
            <a:fld id="{120D2CA9-5BA2-401E-A057-32101CB36A4B}" type="slidenum">
              <a:rPr lang="en-US" altLang="en-US"/>
              <a:pPr/>
              <a:t>‹#›</a:t>
            </a:fld>
            <a:endParaRPr lang="en-US" altLang="en-US"/>
          </a:p>
        </p:txBody>
      </p:sp>
    </p:spTree>
    <p:extLst>
      <p:ext uri="{BB962C8B-B14F-4D97-AF65-F5344CB8AC3E}">
        <p14:creationId xmlns:p14="http://schemas.microsoft.com/office/powerpoint/2010/main" val="4043808622"/>
      </p:ext>
    </p:extLst>
  </p:cSld>
  <p:clrMap bg1="lt1" tx1="dk1" bg2="lt2" tx2="dk2" accent1="accent1" accent2="accent2" accent3="accent3" accent4="accent4" accent5="accent5" accent6="accent6" hlink="hlink" folHlink="folHlink"/>
  <p:notesStyle>
    <a:lvl1pPr algn="l" defTabSz="457200" rtl="0" eaLnBrk="0" fontAlgn="base" hangingPunct="0">
      <a:spcBef>
        <a:spcPct val="30000"/>
      </a:spcBef>
      <a:spcAft>
        <a:spcPct val="0"/>
      </a:spcAft>
      <a:defRPr sz="1200" kern="1200">
        <a:solidFill>
          <a:schemeClr val="tx1"/>
        </a:solidFill>
        <a:latin typeface="+mn-lt"/>
        <a:ea typeface="MS PGothic" panose="020B0600070205080204" pitchFamily="34" charset="-128"/>
        <a:cs typeface="ＭＳ Ｐゴシック" charset="0"/>
      </a:defRPr>
    </a:lvl1pPr>
    <a:lvl2pPr marL="457200" algn="l" defTabSz="457200" rtl="0" eaLnBrk="0" fontAlgn="base" hangingPunct="0">
      <a:spcBef>
        <a:spcPct val="30000"/>
      </a:spcBef>
      <a:spcAft>
        <a:spcPct val="0"/>
      </a:spcAft>
      <a:defRPr sz="1200" kern="1200">
        <a:solidFill>
          <a:schemeClr val="tx1"/>
        </a:solidFill>
        <a:latin typeface="+mn-lt"/>
        <a:ea typeface="MS PGothic" panose="020B0600070205080204" pitchFamily="34" charset="-128"/>
        <a:cs typeface="+mn-cs"/>
      </a:defRPr>
    </a:lvl2pPr>
    <a:lvl3pPr marL="914400" algn="l" defTabSz="457200" rtl="0" eaLnBrk="0" fontAlgn="base" hangingPunct="0">
      <a:spcBef>
        <a:spcPct val="30000"/>
      </a:spcBef>
      <a:spcAft>
        <a:spcPct val="0"/>
      </a:spcAft>
      <a:defRPr sz="1200" kern="1200">
        <a:solidFill>
          <a:schemeClr val="tx1"/>
        </a:solidFill>
        <a:latin typeface="+mn-lt"/>
        <a:ea typeface="MS PGothic" panose="020B0600070205080204" pitchFamily="34" charset="-128"/>
        <a:cs typeface="+mn-cs"/>
      </a:defRPr>
    </a:lvl3pPr>
    <a:lvl4pPr marL="1371600" algn="l" defTabSz="457200" rtl="0" eaLnBrk="0" fontAlgn="base" hangingPunct="0">
      <a:spcBef>
        <a:spcPct val="30000"/>
      </a:spcBef>
      <a:spcAft>
        <a:spcPct val="0"/>
      </a:spcAft>
      <a:defRPr sz="1200" kern="1200">
        <a:solidFill>
          <a:schemeClr val="tx1"/>
        </a:solidFill>
        <a:latin typeface="+mn-lt"/>
        <a:ea typeface="MS PGothic" panose="020B0600070205080204" pitchFamily="34" charset="-128"/>
        <a:cs typeface="+mn-cs"/>
      </a:defRPr>
    </a:lvl4pPr>
    <a:lvl5pPr marL="1828800" algn="l" defTabSz="457200" rtl="0" eaLnBrk="0" fontAlgn="base" hangingPunct="0">
      <a:spcBef>
        <a:spcPct val="30000"/>
      </a:spcBef>
      <a:spcAft>
        <a:spcPct val="0"/>
      </a:spcAft>
      <a:defRPr sz="1200" kern="1200">
        <a:solidFill>
          <a:schemeClr val="tx1"/>
        </a:solidFill>
        <a:latin typeface="+mn-lt"/>
        <a:ea typeface="MS PGothic" panose="020B0600070205080204" pitchFamily="34"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6626"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26627"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hangingPunct="1"/>
            <a:fld id="{418B3441-DA70-4623-A2D2-848060729EE4}" type="slidenum">
              <a:rPr lang="en-US" altLang="en-US" sz="1200"/>
              <a:pPr eaLnBrk="1" hangingPunct="1"/>
              <a:t>11</a:t>
            </a:fld>
            <a:endParaRPr lang="en-US" altLang="en-US" sz="1200"/>
          </a:p>
        </p:txBody>
      </p:sp>
    </p:spTree>
    <p:extLst>
      <p:ext uri="{BB962C8B-B14F-4D97-AF65-F5344CB8AC3E}">
        <p14:creationId xmlns:p14="http://schemas.microsoft.com/office/powerpoint/2010/main" val="193355737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4" name="Oval 3"/>
          <p:cNvSpPr/>
          <p:nvPr/>
        </p:nvSpPr>
        <p:spPr>
          <a:xfrm>
            <a:off x="921433" y="1413802"/>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fontAlgn="auto">
              <a:spcBef>
                <a:spcPts val="0"/>
              </a:spcBef>
              <a:spcAft>
                <a:spcPts val="0"/>
              </a:spcAft>
              <a:defRPr/>
            </a:pPr>
            <a:endParaRPr lang="en-US"/>
          </a:p>
        </p:txBody>
      </p:sp>
      <p:sp>
        <p:nvSpPr>
          <p:cNvPr id="5" name="Oval 4"/>
          <p:cNvSpPr/>
          <p:nvPr/>
        </p:nvSpPr>
        <p:spPr>
          <a:xfrm>
            <a:off x="1157288" y="1344613"/>
            <a:ext cx="63500" cy="65087"/>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fontAlgn="auto">
              <a:spcBef>
                <a:spcPts val="0"/>
              </a:spcBef>
              <a:spcAft>
                <a:spcPts val="0"/>
              </a:spcAft>
              <a:defRPr/>
            </a:pPr>
            <a:endParaRPr lang="en-US"/>
          </a:p>
        </p:txBody>
      </p:sp>
      <p:sp>
        <p:nvSpPr>
          <p:cNvPr id="14" name="Title 13"/>
          <p:cNvSpPr>
            <a:spLocks noGrp="1"/>
          </p:cNvSpPr>
          <p:nvPr>
            <p:ph type="ctrTitle"/>
          </p:nvPr>
        </p:nvSpPr>
        <p:spPr>
          <a:xfrm>
            <a:off x="1432560" y="359898"/>
            <a:ext cx="7406640" cy="1472184"/>
          </a:xfrm>
        </p:spPr>
        <p:txBody>
          <a:bodyPr anchor="b"/>
          <a:lstStyle>
            <a:lvl1pPr algn="l">
              <a:defRPr/>
            </a:lvl1pPr>
            <a:extLst/>
          </a:lstStyle>
          <a:p>
            <a:r>
              <a:rPr lang="en-US" smtClean="0"/>
              <a:t>Click to edit Master title style</a:t>
            </a:r>
            <a:endParaRPr lang="en-US"/>
          </a:p>
        </p:txBody>
      </p:sp>
      <p:sp>
        <p:nvSpPr>
          <p:cNvPr id="22" name="Subtitle 21"/>
          <p:cNvSpPr>
            <a:spLocks noGrp="1"/>
          </p:cNvSpPr>
          <p:nvPr>
            <p:ph type="subTitle" idx="1"/>
          </p:nvPr>
        </p:nvSpPr>
        <p:spPr>
          <a:xfrm>
            <a:off x="1432560" y="1850064"/>
            <a:ext cx="7406640" cy="1752600"/>
          </a:xfrm>
        </p:spPr>
        <p:txBody>
          <a:bodyPr tIns="0"/>
          <a:lstStyle>
            <a:lvl1pPr marL="27432" indent="0" algn="l">
              <a:buNone/>
              <a:defRPr sz="2600">
                <a:solidFill>
                  <a:schemeClr val="tx2">
                    <a:shade val="30000"/>
                    <a:satMod val="150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lang="en-US" smtClean="0"/>
              <a:t>Click to edit Master subtitle style</a:t>
            </a:r>
            <a:endParaRPr lang="en-US"/>
          </a:p>
        </p:txBody>
      </p:sp>
      <p:sp>
        <p:nvSpPr>
          <p:cNvPr id="6" name="Date Placeholder 6"/>
          <p:cNvSpPr>
            <a:spLocks noGrp="1"/>
          </p:cNvSpPr>
          <p:nvPr>
            <p:ph type="dt" sz="half" idx="10"/>
          </p:nvPr>
        </p:nvSpPr>
        <p:spPr/>
        <p:txBody>
          <a:bodyPr/>
          <a:lstStyle>
            <a:lvl1pPr>
              <a:defRPr/>
            </a:lvl1pPr>
          </a:lstStyle>
          <a:p>
            <a:fld id="{53CC6083-18D5-4E75-86C2-158F780E3610}" type="datetimeFigureOut">
              <a:rPr lang="en-US" altLang="en-US"/>
              <a:pPr/>
              <a:t>12/22/2014</a:t>
            </a:fld>
            <a:endParaRPr lang="en-CA" altLang="en-US"/>
          </a:p>
        </p:txBody>
      </p:sp>
      <p:sp>
        <p:nvSpPr>
          <p:cNvPr id="7" name="Footer Placeholder 19"/>
          <p:cNvSpPr>
            <a:spLocks noGrp="1"/>
          </p:cNvSpPr>
          <p:nvPr>
            <p:ph type="ftr" sz="quarter" idx="11"/>
          </p:nvPr>
        </p:nvSpPr>
        <p:spPr/>
        <p:txBody>
          <a:bodyPr/>
          <a:lstStyle>
            <a:lvl1pPr>
              <a:defRPr/>
            </a:lvl1pPr>
            <a:extLst/>
          </a:lstStyle>
          <a:p>
            <a:pPr>
              <a:defRPr/>
            </a:pPr>
            <a:endParaRPr lang="en-CA"/>
          </a:p>
        </p:txBody>
      </p:sp>
      <p:sp>
        <p:nvSpPr>
          <p:cNvPr id="8" name="Slide Number Placeholder 9"/>
          <p:cNvSpPr>
            <a:spLocks noGrp="1"/>
          </p:cNvSpPr>
          <p:nvPr>
            <p:ph type="sldNum" sz="quarter" idx="12"/>
          </p:nvPr>
        </p:nvSpPr>
        <p:spPr/>
        <p:txBody>
          <a:bodyPr/>
          <a:lstStyle>
            <a:lvl1pPr>
              <a:defRPr/>
            </a:lvl1pPr>
          </a:lstStyle>
          <a:p>
            <a:fld id="{CC01E2E1-D3DD-40C5-A712-6D73F4D82760}" type="slidenum">
              <a:rPr lang="en-CA" altLang="en-US"/>
              <a:pPr/>
              <a:t>‹#›</a:t>
            </a:fld>
            <a:endParaRPr lang="en-CA" altLang="en-US"/>
          </a:p>
        </p:txBody>
      </p:sp>
    </p:spTree>
    <p:extLst>
      <p:ext uri="{BB962C8B-B14F-4D97-AF65-F5344CB8AC3E}">
        <p14:creationId xmlns:p14="http://schemas.microsoft.com/office/powerpoint/2010/main" val="428065025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23"/>
          <p:cNvSpPr>
            <a:spLocks noGrp="1"/>
          </p:cNvSpPr>
          <p:nvPr>
            <p:ph type="dt" sz="half" idx="10"/>
          </p:nvPr>
        </p:nvSpPr>
        <p:spPr/>
        <p:txBody>
          <a:bodyPr/>
          <a:lstStyle>
            <a:lvl1pPr>
              <a:defRPr/>
            </a:lvl1pPr>
          </a:lstStyle>
          <a:p>
            <a:fld id="{92BD61EF-5110-4B9E-A282-3443B064ECAC}" type="datetimeFigureOut">
              <a:rPr lang="en-US" altLang="en-US"/>
              <a:pPr/>
              <a:t>12/22/2014</a:t>
            </a:fld>
            <a:endParaRPr lang="en-CA" altLang="en-US"/>
          </a:p>
        </p:txBody>
      </p:sp>
      <p:sp>
        <p:nvSpPr>
          <p:cNvPr id="5" name="Footer Placeholder 9"/>
          <p:cNvSpPr>
            <a:spLocks noGrp="1"/>
          </p:cNvSpPr>
          <p:nvPr>
            <p:ph type="ftr" sz="quarter" idx="11"/>
          </p:nvPr>
        </p:nvSpPr>
        <p:spPr/>
        <p:txBody>
          <a:bodyPr/>
          <a:lstStyle>
            <a:lvl1pPr>
              <a:defRPr/>
            </a:lvl1pPr>
          </a:lstStyle>
          <a:p>
            <a:pPr>
              <a:defRPr/>
            </a:pPr>
            <a:endParaRPr lang="en-CA"/>
          </a:p>
        </p:txBody>
      </p:sp>
      <p:sp>
        <p:nvSpPr>
          <p:cNvPr id="6" name="Slide Number Placeholder 21"/>
          <p:cNvSpPr>
            <a:spLocks noGrp="1"/>
          </p:cNvSpPr>
          <p:nvPr>
            <p:ph type="sldNum" sz="quarter" idx="12"/>
          </p:nvPr>
        </p:nvSpPr>
        <p:spPr/>
        <p:txBody>
          <a:bodyPr/>
          <a:lstStyle>
            <a:lvl1pPr>
              <a:defRPr/>
            </a:lvl1pPr>
          </a:lstStyle>
          <a:p>
            <a:fld id="{7F02D49F-E95C-4319-91AE-05A9F3BDCD41}" type="slidenum">
              <a:rPr lang="en-CA" altLang="en-US"/>
              <a:pPr/>
              <a:t>‹#›</a:t>
            </a:fld>
            <a:endParaRPr lang="en-CA" altLang="en-US"/>
          </a:p>
        </p:txBody>
      </p:sp>
    </p:spTree>
    <p:extLst>
      <p:ext uri="{BB962C8B-B14F-4D97-AF65-F5344CB8AC3E}">
        <p14:creationId xmlns:p14="http://schemas.microsoft.com/office/powerpoint/2010/main" val="383793506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58000" y="274639"/>
            <a:ext cx="1828800" cy="5851525"/>
          </a:xfrm>
        </p:spPr>
        <p:txBody>
          <a:bodyPr vert="eaVert"/>
          <a:lstStyle>
            <a:extLst/>
          </a:lstStyle>
          <a:p>
            <a:r>
              <a:rPr lang="en-US" smtClean="0"/>
              <a:t>Click to edit Master title style</a:t>
            </a:r>
            <a:endParaRPr lang="en-US"/>
          </a:p>
        </p:txBody>
      </p:sp>
      <p:sp>
        <p:nvSpPr>
          <p:cNvPr id="3" name="Vertical Text Placeholder 2"/>
          <p:cNvSpPr>
            <a:spLocks noGrp="1"/>
          </p:cNvSpPr>
          <p:nvPr>
            <p:ph type="body" orient="vert" idx="1"/>
          </p:nvPr>
        </p:nvSpPr>
        <p:spPr>
          <a:xfrm>
            <a:off x="1143000" y="274640"/>
            <a:ext cx="5562600" cy="5851525"/>
          </a:xfrm>
        </p:spPr>
        <p:txBody>
          <a:bodyPr vert="eaVert"/>
          <a:lstStyle>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23"/>
          <p:cNvSpPr>
            <a:spLocks noGrp="1"/>
          </p:cNvSpPr>
          <p:nvPr>
            <p:ph type="dt" sz="half" idx="10"/>
          </p:nvPr>
        </p:nvSpPr>
        <p:spPr/>
        <p:txBody>
          <a:bodyPr/>
          <a:lstStyle>
            <a:lvl1pPr>
              <a:defRPr/>
            </a:lvl1pPr>
          </a:lstStyle>
          <a:p>
            <a:fld id="{C45DDAB1-1DF6-4DA7-B82E-632CD874D1F6}" type="datetimeFigureOut">
              <a:rPr lang="en-US" altLang="en-US"/>
              <a:pPr/>
              <a:t>12/22/2014</a:t>
            </a:fld>
            <a:endParaRPr lang="en-CA" altLang="en-US"/>
          </a:p>
        </p:txBody>
      </p:sp>
      <p:sp>
        <p:nvSpPr>
          <p:cNvPr id="5" name="Footer Placeholder 9"/>
          <p:cNvSpPr>
            <a:spLocks noGrp="1"/>
          </p:cNvSpPr>
          <p:nvPr>
            <p:ph type="ftr" sz="quarter" idx="11"/>
          </p:nvPr>
        </p:nvSpPr>
        <p:spPr/>
        <p:txBody>
          <a:bodyPr/>
          <a:lstStyle>
            <a:lvl1pPr>
              <a:defRPr/>
            </a:lvl1pPr>
          </a:lstStyle>
          <a:p>
            <a:pPr>
              <a:defRPr/>
            </a:pPr>
            <a:endParaRPr lang="en-CA"/>
          </a:p>
        </p:txBody>
      </p:sp>
      <p:sp>
        <p:nvSpPr>
          <p:cNvPr id="6" name="Slide Number Placeholder 21"/>
          <p:cNvSpPr>
            <a:spLocks noGrp="1"/>
          </p:cNvSpPr>
          <p:nvPr>
            <p:ph type="sldNum" sz="quarter" idx="12"/>
          </p:nvPr>
        </p:nvSpPr>
        <p:spPr/>
        <p:txBody>
          <a:bodyPr/>
          <a:lstStyle>
            <a:lvl1pPr>
              <a:defRPr/>
            </a:lvl1pPr>
          </a:lstStyle>
          <a:p>
            <a:fld id="{D1645CAD-B761-4DFF-9D5A-224AD739CCBB}" type="slidenum">
              <a:rPr lang="en-CA" altLang="en-US"/>
              <a:pPr/>
              <a:t>‹#›</a:t>
            </a:fld>
            <a:endParaRPr lang="en-CA" altLang="en-US"/>
          </a:p>
        </p:txBody>
      </p:sp>
    </p:spTree>
    <p:extLst>
      <p:ext uri="{BB962C8B-B14F-4D97-AF65-F5344CB8AC3E}">
        <p14:creationId xmlns:p14="http://schemas.microsoft.com/office/powerpoint/2010/main" val="312086485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1_Blank">
    <p:spTree>
      <p:nvGrpSpPr>
        <p:cNvPr id="1" name=""/>
        <p:cNvGrpSpPr/>
        <p:nvPr/>
      </p:nvGrpSpPr>
      <p:grpSpPr>
        <a:xfrm>
          <a:off x="0" y="0"/>
          <a:ext cx="0" cy="0"/>
          <a:chOff x="0" y="0"/>
          <a:chExt cx="0" cy="0"/>
        </a:xfrm>
      </p:grpSpPr>
      <p:sp>
        <p:nvSpPr>
          <p:cNvPr id="2" name="Date Placeholder 23"/>
          <p:cNvSpPr>
            <a:spLocks noGrp="1"/>
          </p:cNvSpPr>
          <p:nvPr>
            <p:ph type="dt" sz="half" idx="10"/>
          </p:nvPr>
        </p:nvSpPr>
        <p:spPr/>
        <p:txBody>
          <a:bodyPr/>
          <a:lstStyle>
            <a:lvl1pPr>
              <a:defRPr/>
            </a:lvl1pPr>
          </a:lstStyle>
          <a:p>
            <a:fld id="{81D9F623-5116-48DC-8346-4E8907169A33}" type="datetimeFigureOut">
              <a:rPr lang="en-US" altLang="en-US"/>
              <a:pPr/>
              <a:t>12/22/2014</a:t>
            </a:fld>
            <a:endParaRPr lang="en-CA" altLang="en-US"/>
          </a:p>
        </p:txBody>
      </p:sp>
      <p:sp>
        <p:nvSpPr>
          <p:cNvPr id="3" name="Footer Placeholder 9"/>
          <p:cNvSpPr>
            <a:spLocks noGrp="1"/>
          </p:cNvSpPr>
          <p:nvPr>
            <p:ph type="ftr" sz="quarter" idx="11"/>
          </p:nvPr>
        </p:nvSpPr>
        <p:spPr/>
        <p:txBody>
          <a:bodyPr/>
          <a:lstStyle>
            <a:lvl1pPr>
              <a:defRPr/>
            </a:lvl1pPr>
          </a:lstStyle>
          <a:p>
            <a:pPr>
              <a:defRPr/>
            </a:pPr>
            <a:endParaRPr lang="en-CA"/>
          </a:p>
        </p:txBody>
      </p:sp>
      <p:sp>
        <p:nvSpPr>
          <p:cNvPr id="4" name="Slide Number Placeholder 21"/>
          <p:cNvSpPr>
            <a:spLocks noGrp="1"/>
          </p:cNvSpPr>
          <p:nvPr>
            <p:ph type="sldNum" sz="quarter" idx="12"/>
          </p:nvPr>
        </p:nvSpPr>
        <p:spPr/>
        <p:txBody>
          <a:bodyPr/>
          <a:lstStyle>
            <a:lvl1pPr>
              <a:defRPr/>
            </a:lvl1pPr>
          </a:lstStyle>
          <a:p>
            <a:fld id="{A4DFA483-49BD-4D0F-9194-B2F6B712E0F0}" type="slidenum">
              <a:rPr lang="en-CA" altLang="en-US"/>
              <a:pPr/>
              <a:t>‹#›</a:t>
            </a:fld>
            <a:endParaRPr lang="en-CA" altLang="en-US"/>
          </a:p>
        </p:txBody>
      </p:sp>
    </p:spTree>
    <p:extLst>
      <p:ext uri="{BB962C8B-B14F-4D97-AF65-F5344CB8AC3E}">
        <p14:creationId xmlns:p14="http://schemas.microsoft.com/office/powerpoint/2010/main" val="384790184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lang="en-US" smtClean="0"/>
              <a:t>Click to edit Master title style</a:t>
            </a:r>
            <a:endParaRPr lang="en-US"/>
          </a:p>
        </p:txBody>
      </p:sp>
      <p:sp>
        <p:nvSpPr>
          <p:cNvPr id="3" name="Content Placeholder 2"/>
          <p:cNvSpPr>
            <a:spLocks noGrp="1"/>
          </p:cNvSpPr>
          <p:nvPr>
            <p:ph idx="1"/>
          </p:nvPr>
        </p:nvSpPr>
        <p:spPr/>
        <p:txBody>
          <a:bodyPr/>
          <a:lstStyle>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23"/>
          <p:cNvSpPr>
            <a:spLocks noGrp="1"/>
          </p:cNvSpPr>
          <p:nvPr>
            <p:ph type="dt" sz="half" idx="10"/>
          </p:nvPr>
        </p:nvSpPr>
        <p:spPr/>
        <p:txBody>
          <a:bodyPr/>
          <a:lstStyle>
            <a:lvl1pPr>
              <a:defRPr/>
            </a:lvl1pPr>
          </a:lstStyle>
          <a:p>
            <a:fld id="{A8027CBE-7013-492E-9788-3223D2CBFC09}" type="datetimeFigureOut">
              <a:rPr lang="en-US" altLang="en-US"/>
              <a:pPr/>
              <a:t>12/22/2014</a:t>
            </a:fld>
            <a:endParaRPr lang="en-CA" altLang="en-US"/>
          </a:p>
        </p:txBody>
      </p:sp>
      <p:sp>
        <p:nvSpPr>
          <p:cNvPr id="5" name="Footer Placeholder 9"/>
          <p:cNvSpPr>
            <a:spLocks noGrp="1"/>
          </p:cNvSpPr>
          <p:nvPr>
            <p:ph type="ftr" sz="quarter" idx="11"/>
          </p:nvPr>
        </p:nvSpPr>
        <p:spPr/>
        <p:txBody>
          <a:bodyPr/>
          <a:lstStyle>
            <a:lvl1pPr>
              <a:defRPr/>
            </a:lvl1pPr>
          </a:lstStyle>
          <a:p>
            <a:pPr>
              <a:defRPr/>
            </a:pPr>
            <a:endParaRPr lang="en-CA"/>
          </a:p>
        </p:txBody>
      </p:sp>
      <p:sp>
        <p:nvSpPr>
          <p:cNvPr id="6" name="Slide Number Placeholder 21"/>
          <p:cNvSpPr>
            <a:spLocks noGrp="1"/>
          </p:cNvSpPr>
          <p:nvPr>
            <p:ph type="sldNum" sz="quarter" idx="12"/>
          </p:nvPr>
        </p:nvSpPr>
        <p:spPr/>
        <p:txBody>
          <a:bodyPr/>
          <a:lstStyle>
            <a:lvl1pPr>
              <a:defRPr/>
            </a:lvl1pPr>
          </a:lstStyle>
          <a:p>
            <a:fld id="{FAB55B03-8DD0-4C6C-907D-8DB2D3C93482}" type="slidenum">
              <a:rPr lang="en-CA" altLang="en-US"/>
              <a:pPr/>
              <a:t>‹#›</a:t>
            </a:fld>
            <a:endParaRPr lang="en-CA" altLang="en-US"/>
          </a:p>
        </p:txBody>
      </p:sp>
    </p:spTree>
    <p:extLst>
      <p:ext uri="{BB962C8B-B14F-4D97-AF65-F5344CB8AC3E}">
        <p14:creationId xmlns:p14="http://schemas.microsoft.com/office/powerpoint/2010/main" val="391650276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4" name="Rectangle 3"/>
          <p:cNvSpPr/>
          <p:nvPr/>
        </p:nvSpPr>
        <p:spPr>
          <a:xfrm>
            <a:off x="2282825" y="0"/>
            <a:ext cx="6858000" cy="6858000"/>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a:p>
        </p:txBody>
      </p:sp>
      <p:sp>
        <p:nvSpPr>
          <p:cNvPr id="5" name="Rectangle 4"/>
          <p:cNvSpPr>
            <a:spLocks noChangeArrowheads="1"/>
          </p:cNvSpPr>
          <p:nvPr/>
        </p:nvSpPr>
        <p:spPr bwMode="invGray">
          <a:xfrm>
            <a:off x="2286000" y="0"/>
            <a:ext cx="76200" cy="6858000"/>
          </a:xfrm>
          <a:prstGeom prst="rect">
            <a:avLst/>
          </a:prstGeom>
          <a:solidFill>
            <a:schemeClr val="bg1"/>
          </a:solidFill>
          <a:ln>
            <a:noFill/>
          </a:ln>
          <a:effectLst>
            <a:outerShdw blurRad="38550" dist="38000" dir="10800000" algn="tl" rotWithShape="0">
              <a:srgbClr val="7E7747">
                <a:alpha val="25000"/>
              </a:srgbClr>
            </a:outerShdw>
          </a:effectLst>
          <a:extLst>
            <a:ext uri="{91240B29-F687-4F45-9708-019B960494DF}">
              <a14:hiddenLine xmlns:a14="http://schemas.microsoft.com/office/drawing/2010/main" w="25400" cap="rnd">
                <a:solidFill>
                  <a:srgbClr val="000000"/>
                </a:solidFill>
                <a:miter lim="800000"/>
                <a:headEnd/>
                <a:tailEnd/>
              </a14:hiddenLine>
            </a:ext>
          </a:extLst>
        </p:spPr>
        <p:txBody>
          <a:bodyPr anchor="ctr"/>
          <a:lstStyle>
            <a:extLst/>
          </a:lstStyle>
          <a:p>
            <a:pPr algn="ctr" fontAlgn="auto">
              <a:spcBef>
                <a:spcPts val="0"/>
              </a:spcBef>
              <a:spcAft>
                <a:spcPts val="0"/>
              </a:spcAft>
              <a:defRPr/>
            </a:pPr>
            <a:endParaRPr lang="en-US">
              <a:solidFill>
                <a:schemeClr val="lt1"/>
              </a:solidFill>
              <a:latin typeface="+mn-lt"/>
              <a:ea typeface="+mn-ea"/>
            </a:endParaRPr>
          </a:p>
        </p:txBody>
      </p:sp>
      <p:sp>
        <p:nvSpPr>
          <p:cNvPr id="6" name="Oval 5"/>
          <p:cNvSpPr/>
          <p:nvPr/>
        </p:nvSpPr>
        <p:spPr>
          <a:xfrm>
            <a:off x="2172321" y="2814656"/>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fontAlgn="auto">
              <a:spcBef>
                <a:spcPts val="0"/>
              </a:spcBef>
              <a:spcAft>
                <a:spcPts val="0"/>
              </a:spcAft>
              <a:defRPr/>
            </a:pPr>
            <a:endParaRPr lang="en-US"/>
          </a:p>
        </p:txBody>
      </p:sp>
      <p:sp>
        <p:nvSpPr>
          <p:cNvPr id="7" name="Oval 6"/>
          <p:cNvSpPr/>
          <p:nvPr/>
        </p:nvSpPr>
        <p:spPr>
          <a:xfrm>
            <a:off x="2408238" y="2746375"/>
            <a:ext cx="63500" cy="63500"/>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fontAlgn="auto">
              <a:spcBef>
                <a:spcPts val="0"/>
              </a:spcBef>
              <a:spcAft>
                <a:spcPts val="0"/>
              </a:spcAft>
              <a:defRPr/>
            </a:pPr>
            <a:endParaRPr lang="en-US"/>
          </a:p>
        </p:txBody>
      </p:sp>
      <p:sp>
        <p:nvSpPr>
          <p:cNvPr id="2" name="Title 1"/>
          <p:cNvSpPr>
            <a:spLocks noGrp="1"/>
          </p:cNvSpPr>
          <p:nvPr>
            <p:ph type="title"/>
          </p:nvPr>
        </p:nvSpPr>
        <p:spPr>
          <a:xfrm>
            <a:off x="2578392" y="2600325"/>
            <a:ext cx="6400800" cy="2286000"/>
          </a:xfrm>
        </p:spPr>
        <p:txBody>
          <a:bodyPr anchor="t"/>
          <a:lstStyle>
            <a:lvl1pPr algn="l">
              <a:lnSpc>
                <a:spcPts val="4500"/>
              </a:lnSpc>
              <a:buNone/>
              <a:defRPr sz="4000" b="1" cap="all"/>
            </a:lvl1pPr>
            <a:extLst/>
          </a:lstStyle>
          <a:p>
            <a:r>
              <a:rPr lang="en-US" smtClean="0"/>
              <a:t>Click to edit Master title style</a:t>
            </a:r>
            <a:endParaRPr lang="en-US"/>
          </a:p>
        </p:txBody>
      </p:sp>
      <p:sp>
        <p:nvSpPr>
          <p:cNvPr id="3" name="Text Placeholder 2"/>
          <p:cNvSpPr>
            <a:spLocks noGrp="1"/>
          </p:cNvSpPr>
          <p:nvPr>
            <p:ph type="body" idx="1"/>
          </p:nvPr>
        </p:nvSpPr>
        <p:spPr>
          <a:xfrm>
            <a:off x="2578392" y="1066800"/>
            <a:ext cx="6400800" cy="1509712"/>
          </a:xfrm>
        </p:spPr>
        <p:txBody>
          <a:bodyPr anchor="b"/>
          <a:lstStyle>
            <a:lvl1pPr marL="18288" indent="0">
              <a:lnSpc>
                <a:spcPts val="2300"/>
              </a:lnSpc>
              <a:spcBef>
                <a:spcPts val="0"/>
              </a:spcBef>
              <a:buNone/>
              <a:defRPr sz="2000">
                <a:solidFill>
                  <a:schemeClr val="tx2">
                    <a:shade val="30000"/>
                    <a:satMod val="150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a:r>
              <a:rPr lang="en-US" smtClean="0"/>
              <a:t>Click to edit Master text styles</a:t>
            </a:r>
          </a:p>
        </p:txBody>
      </p:sp>
      <p:sp>
        <p:nvSpPr>
          <p:cNvPr id="8" name="Date Placeholder 3"/>
          <p:cNvSpPr>
            <a:spLocks noGrp="1"/>
          </p:cNvSpPr>
          <p:nvPr>
            <p:ph type="dt" sz="half" idx="10"/>
          </p:nvPr>
        </p:nvSpPr>
        <p:spPr/>
        <p:txBody>
          <a:bodyPr/>
          <a:lstStyle>
            <a:lvl1pPr>
              <a:defRPr/>
            </a:lvl1pPr>
          </a:lstStyle>
          <a:p>
            <a:fld id="{C95BC6C2-3474-4204-A919-6F956A7F63D3}" type="datetimeFigureOut">
              <a:rPr lang="en-US" altLang="en-US"/>
              <a:pPr/>
              <a:t>12/22/2014</a:t>
            </a:fld>
            <a:endParaRPr lang="en-CA" altLang="en-US"/>
          </a:p>
        </p:txBody>
      </p:sp>
      <p:sp>
        <p:nvSpPr>
          <p:cNvPr id="9" name="Footer Placeholder 4"/>
          <p:cNvSpPr>
            <a:spLocks noGrp="1"/>
          </p:cNvSpPr>
          <p:nvPr>
            <p:ph type="ftr" sz="quarter" idx="11"/>
          </p:nvPr>
        </p:nvSpPr>
        <p:spPr/>
        <p:txBody>
          <a:bodyPr/>
          <a:lstStyle>
            <a:lvl1pPr>
              <a:defRPr/>
            </a:lvl1pPr>
            <a:extLst/>
          </a:lstStyle>
          <a:p>
            <a:pPr>
              <a:defRPr/>
            </a:pPr>
            <a:endParaRPr lang="en-CA"/>
          </a:p>
        </p:txBody>
      </p:sp>
      <p:sp>
        <p:nvSpPr>
          <p:cNvPr id="10" name="Slide Number Placeholder 5"/>
          <p:cNvSpPr>
            <a:spLocks noGrp="1"/>
          </p:cNvSpPr>
          <p:nvPr>
            <p:ph type="sldNum" sz="quarter" idx="12"/>
          </p:nvPr>
        </p:nvSpPr>
        <p:spPr/>
        <p:txBody>
          <a:bodyPr/>
          <a:lstStyle>
            <a:lvl1pPr>
              <a:defRPr/>
            </a:lvl1pPr>
          </a:lstStyle>
          <a:p>
            <a:fld id="{CC513353-227A-484C-BD2D-68221742504B}" type="slidenum">
              <a:rPr lang="en-CA" altLang="en-US"/>
              <a:pPr/>
              <a:t>‹#›</a:t>
            </a:fld>
            <a:endParaRPr lang="en-CA" altLang="en-US"/>
          </a:p>
        </p:txBody>
      </p:sp>
    </p:spTree>
    <p:extLst>
      <p:ext uri="{BB962C8B-B14F-4D97-AF65-F5344CB8AC3E}">
        <p14:creationId xmlns:p14="http://schemas.microsoft.com/office/powerpoint/2010/main" val="308652643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435608" y="274320"/>
            <a:ext cx="7498080" cy="1143000"/>
          </a:xfrm>
        </p:spPr>
        <p:txBody>
          <a:bodyPr/>
          <a:lstStyle>
            <a:extLst/>
          </a:lstStyle>
          <a:p>
            <a:r>
              <a:rPr lang="en-US" smtClean="0"/>
              <a:t>Click to edit Master title style</a:t>
            </a:r>
            <a:endParaRPr lang="en-US"/>
          </a:p>
        </p:txBody>
      </p:sp>
      <p:sp>
        <p:nvSpPr>
          <p:cNvPr id="3" name="Content Placeholder 2"/>
          <p:cNvSpPr>
            <a:spLocks noGrp="1"/>
          </p:cNvSpPr>
          <p:nvPr>
            <p:ph sz="half" idx="1"/>
          </p:nvPr>
        </p:nvSpPr>
        <p:spPr>
          <a:xfrm>
            <a:off x="1435608" y="1524000"/>
            <a:ext cx="3657600" cy="4663440"/>
          </a:xfrm>
        </p:spPr>
        <p:txBody>
          <a:bodyPr/>
          <a:lstStyle>
            <a:lvl1pPr>
              <a:defRPr sz="2800"/>
            </a:lvl1pPr>
            <a:lvl2pPr>
              <a:defRPr sz="2400"/>
            </a:lvl2pPr>
            <a:lvl3pPr>
              <a:defRPr sz="2000"/>
            </a:lvl3pPr>
            <a:lvl4pPr>
              <a:defRPr sz="1800"/>
            </a:lvl4pPr>
            <a:lvl5pPr>
              <a:defRPr sz="1800"/>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276088" y="1524000"/>
            <a:ext cx="3657600" cy="4663440"/>
          </a:xfrm>
        </p:spPr>
        <p:txBody>
          <a:bodyPr/>
          <a:lstStyle>
            <a:lvl1pPr>
              <a:defRPr sz="2800"/>
            </a:lvl1pPr>
            <a:lvl2pPr>
              <a:defRPr sz="2400"/>
            </a:lvl2pPr>
            <a:lvl3pPr>
              <a:defRPr sz="2000"/>
            </a:lvl3pPr>
            <a:lvl4pPr>
              <a:defRPr sz="1800"/>
            </a:lvl4pPr>
            <a:lvl5pPr>
              <a:defRPr sz="1800"/>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23"/>
          <p:cNvSpPr>
            <a:spLocks noGrp="1"/>
          </p:cNvSpPr>
          <p:nvPr>
            <p:ph type="dt" sz="half" idx="10"/>
          </p:nvPr>
        </p:nvSpPr>
        <p:spPr/>
        <p:txBody>
          <a:bodyPr/>
          <a:lstStyle>
            <a:lvl1pPr>
              <a:defRPr/>
            </a:lvl1pPr>
          </a:lstStyle>
          <a:p>
            <a:fld id="{08107F33-9077-4ED9-9DCF-E1ABA2EF134F}" type="datetimeFigureOut">
              <a:rPr lang="en-US" altLang="en-US"/>
              <a:pPr/>
              <a:t>12/22/2014</a:t>
            </a:fld>
            <a:endParaRPr lang="en-CA" altLang="en-US"/>
          </a:p>
        </p:txBody>
      </p:sp>
      <p:sp>
        <p:nvSpPr>
          <p:cNvPr id="6" name="Footer Placeholder 9"/>
          <p:cNvSpPr>
            <a:spLocks noGrp="1"/>
          </p:cNvSpPr>
          <p:nvPr>
            <p:ph type="ftr" sz="quarter" idx="11"/>
          </p:nvPr>
        </p:nvSpPr>
        <p:spPr/>
        <p:txBody>
          <a:bodyPr/>
          <a:lstStyle>
            <a:lvl1pPr>
              <a:defRPr/>
            </a:lvl1pPr>
          </a:lstStyle>
          <a:p>
            <a:pPr>
              <a:defRPr/>
            </a:pPr>
            <a:endParaRPr lang="en-CA"/>
          </a:p>
        </p:txBody>
      </p:sp>
      <p:sp>
        <p:nvSpPr>
          <p:cNvPr id="7" name="Slide Number Placeholder 21"/>
          <p:cNvSpPr>
            <a:spLocks noGrp="1"/>
          </p:cNvSpPr>
          <p:nvPr>
            <p:ph type="sldNum" sz="quarter" idx="12"/>
          </p:nvPr>
        </p:nvSpPr>
        <p:spPr/>
        <p:txBody>
          <a:bodyPr/>
          <a:lstStyle>
            <a:lvl1pPr>
              <a:defRPr/>
            </a:lvl1pPr>
          </a:lstStyle>
          <a:p>
            <a:fld id="{5E9FB16D-5586-4666-A932-5FD867CA0EE5}" type="slidenum">
              <a:rPr lang="en-CA" altLang="en-US"/>
              <a:pPr/>
              <a:t>‹#›</a:t>
            </a:fld>
            <a:endParaRPr lang="en-CA" altLang="en-US"/>
          </a:p>
        </p:txBody>
      </p:sp>
    </p:spTree>
    <p:extLst>
      <p:ext uri="{BB962C8B-B14F-4D97-AF65-F5344CB8AC3E}">
        <p14:creationId xmlns:p14="http://schemas.microsoft.com/office/powerpoint/2010/main" val="175076103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5160336"/>
            <a:ext cx="8229600" cy="1143000"/>
          </a:xfrm>
        </p:spPr>
        <p:txBody>
          <a:bodyPr/>
          <a:lstStyle>
            <a:lvl1pPr algn="ctr">
              <a:defRPr sz="4500" b="1" cap="none" baseline="0"/>
            </a:lvl1pPr>
            <a:extLst/>
          </a:lstStyle>
          <a:p>
            <a:r>
              <a:rPr lang="en-US" smtClean="0"/>
              <a:t>Click to edit Master title style</a:t>
            </a:r>
            <a:endParaRPr lang="en-US"/>
          </a:p>
        </p:txBody>
      </p:sp>
      <p:sp>
        <p:nvSpPr>
          <p:cNvPr id="3" name="Text Placeholder 2"/>
          <p:cNvSpPr>
            <a:spLocks noGrp="1"/>
          </p:cNvSpPr>
          <p:nvPr>
            <p:ph type="body" idx="1"/>
          </p:nvPr>
        </p:nvSpPr>
        <p:spPr>
          <a:xfrm>
            <a:off x="45720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a:r>
              <a:rPr lang="en-US" smtClean="0"/>
              <a:t>Click to edit Master text styles</a:t>
            </a:r>
          </a:p>
        </p:txBody>
      </p:sp>
      <p:sp>
        <p:nvSpPr>
          <p:cNvPr id="4" name="Text Placeholder 3"/>
          <p:cNvSpPr>
            <a:spLocks noGrp="1"/>
          </p:cNvSpPr>
          <p:nvPr>
            <p:ph type="body" sz="half" idx="3"/>
          </p:nvPr>
        </p:nvSpPr>
        <p:spPr>
          <a:xfrm>
            <a:off x="466344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a:r>
              <a:rPr lang="en-US" smtClean="0"/>
              <a:t>Click to edit Master text styles</a:t>
            </a:r>
          </a:p>
        </p:txBody>
      </p:sp>
      <p:sp>
        <p:nvSpPr>
          <p:cNvPr id="5" name="Content Placeholder 4"/>
          <p:cNvSpPr>
            <a:spLocks noGrp="1"/>
          </p:cNvSpPr>
          <p:nvPr>
            <p:ph sz="quarter" idx="2"/>
          </p:nvPr>
        </p:nvSpPr>
        <p:spPr>
          <a:xfrm>
            <a:off x="45720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466344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fld id="{F823FF7C-37EF-46A1-A424-6952D01D340D}" type="datetimeFigureOut">
              <a:rPr lang="en-US" altLang="en-US"/>
              <a:pPr/>
              <a:t>12/22/2014</a:t>
            </a:fld>
            <a:endParaRPr lang="en-CA" altLang="en-US"/>
          </a:p>
        </p:txBody>
      </p:sp>
      <p:sp>
        <p:nvSpPr>
          <p:cNvPr id="8" name="Footer Placeholder 7"/>
          <p:cNvSpPr>
            <a:spLocks noGrp="1"/>
          </p:cNvSpPr>
          <p:nvPr>
            <p:ph type="ftr" sz="quarter" idx="11"/>
          </p:nvPr>
        </p:nvSpPr>
        <p:spPr/>
        <p:txBody>
          <a:bodyPr/>
          <a:lstStyle>
            <a:lvl1pPr>
              <a:defRPr/>
            </a:lvl1pPr>
            <a:extLst/>
          </a:lstStyle>
          <a:p>
            <a:pPr>
              <a:defRPr/>
            </a:pPr>
            <a:endParaRPr lang="en-CA"/>
          </a:p>
        </p:txBody>
      </p:sp>
      <p:sp>
        <p:nvSpPr>
          <p:cNvPr id="9" name="Slide Number Placeholder 8"/>
          <p:cNvSpPr>
            <a:spLocks noGrp="1"/>
          </p:cNvSpPr>
          <p:nvPr>
            <p:ph type="sldNum" sz="quarter" idx="12"/>
          </p:nvPr>
        </p:nvSpPr>
        <p:spPr/>
        <p:txBody>
          <a:bodyPr/>
          <a:lstStyle>
            <a:lvl1pPr>
              <a:defRPr/>
            </a:lvl1pPr>
          </a:lstStyle>
          <a:p>
            <a:fld id="{724B3122-60CB-4D6E-91C1-1031503E0FC2}" type="slidenum">
              <a:rPr lang="en-CA" altLang="en-US"/>
              <a:pPr/>
              <a:t>‹#›</a:t>
            </a:fld>
            <a:endParaRPr lang="en-CA" altLang="en-US"/>
          </a:p>
        </p:txBody>
      </p:sp>
    </p:spTree>
    <p:extLst>
      <p:ext uri="{BB962C8B-B14F-4D97-AF65-F5344CB8AC3E}">
        <p14:creationId xmlns:p14="http://schemas.microsoft.com/office/powerpoint/2010/main" val="341261687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435608" y="274320"/>
            <a:ext cx="7498080" cy="1143000"/>
          </a:xfrm>
        </p:spPr>
        <p:txBody>
          <a:bodyPr/>
          <a:lstStyle>
            <a:extLst/>
          </a:lstStyle>
          <a:p>
            <a:r>
              <a:rPr lang="en-US" smtClean="0"/>
              <a:t>Click to edit Master title style</a:t>
            </a:r>
            <a:endParaRPr lang="en-US"/>
          </a:p>
        </p:txBody>
      </p:sp>
      <p:sp>
        <p:nvSpPr>
          <p:cNvPr id="3" name="Date Placeholder 23"/>
          <p:cNvSpPr>
            <a:spLocks noGrp="1"/>
          </p:cNvSpPr>
          <p:nvPr>
            <p:ph type="dt" sz="half" idx="10"/>
          </p:nvPr>
        </p:nvSpPr>
        <p:spPr/>
        <p:txBody>
          <a:bodyPr/>
          <a:lstStyle>
            <a:lvl1pPr>
              <a:defRPr/>
            </a:lvl1pPr>
          </a:lstStyle>
          <a:p>
            <a:fld id="{6617C67F-15A4-418E-B6E2-B36386F43491}" type="datetimeFigureOut">
              <a:rPr lang="en-US" altLang="en-US"/>
              <a:pPr/>
              <a:t>12/22/2014</a:t>
            </a:fld>
            <a:endParaRPr lang="en-CA" altLang="en-US"/>
          </a:p>
        </p:txBody>
      </p:sp>
      <p:sp>
        <p:nvSpPr>
          <p:cNvPr id="4" name="Footer Placeholder 9"/>
          <p:cNvSpPr>
            <a:spLocks noGrp="1"/>
          </p:cNvSpPr>
          <p:nvPr>
            <p:ph type="ftr" sz="quarter" idx="11"/>
          </p:nvPr>
        </p:nvSpPr>
        <p:spPr/>
        <p:txBody>
          <a:bodyPr/>
          <a:lstStyle>
            <a:lvl1pPr>
              <a:defRPr/>
            </a:lvl1pPr>
          </a:lstStyle>
          <a:p>
            <a:pPr>
              <a:defRPr/>
            </a:pPr>
            <a:endParaRPr lang="en-CA"/>
          </a:p>
        </p:txBody>
      </p:sp>
      <p:sp>
        <p:nvSpPr>
          <p:cNvPr id="5" name="Slide Number Placeholder 21"/>
          <p:cNvSpPr>
            <a:spLocks noGrp="1"/>
          </p:cNvSpPr>
          <p:nvPr>
            <p:ph type="sldNum" sz="quarter" idx="12"/>
          </p:nvPr>
        </p:nvSpPr>
        <p:spPr/>
        <p:txBody>
          <a:bodyPr/>
          <a:lstStyle>
            <a:lvl1pPr>
              <a:defRPr/>
            </a:lvl1pPr>
          </a:lstStyle>
          <a:p>
            <a:fld id="{D171AC53-F98A-4987-B0F7-E4C034809355}" type="slidenum">
              <a:rPr lang="en-CA" altLang="en-US"/>
              <a:pPr/>
              <a:t>‹#›</a:t>
            </a:fld>
            <a:endParaRPr lang="en-CA" altLang="en-US"/>
          </a:p>
        </p:txBody>
      </p:sp>
    </p:spTree>
    <p:extLst>
      <p:ext uri="{BB962C8B-B14F-4D97-AF65-F5344CB8AC3E}">
        <p14:creationId xmlns:p14="http://schemas.microsoft.com/office/powerpoint/2010/main" val="189322222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Rectangle 1"/>
          <p:cNvSpPr/>
          <p:nvPr/>
        </p:nvSpPr>
        <p:spPr>
          <a:xfrm>
            <a:off x="1014413" y="0"/>
            <a:ext cx="8129587" cy="6858000"/>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a:p>
        </p:txBody>
      </p:sp>
      <p:sp>
        <p:nvSpPr>
          <p:cNvPr id="3" name="Rectangle 2"/>
          <p:cNvSpPr>
            <a:spLocks noChangeArrowheads="1"/>
          </p:cNvSpPr>
          <p:nvPr/>
        </p:nvSpPr>
        <p:spPr bwMode="invGray">
          <a:xfrm>
            <a:off x="1014413" y="0"/>
            <a:ext cx="73025" cy="6858000"/>
          </a:xfrm>
          <a:prstGeom prst="rect">
            <a:avLst/>
          </a:prstGeom>
          <a:solidFill>
            <a:schemeClr val="bg1"/>
          </a:solidFill>
          <a:ln>
            <a:noFill/>
          </a:ln>
          <a:effectLst>
            <a:outerShdw blurRad="38550" dist="38000" dir="10800000" algn="tl" rotWithShape="0">
              <a:srgbClr val="7E7747">
                <a:alpha val="25000"/>
              </a:srgbClr>
            </a:outerShdw>
          </a:effectLst>
          <a:extLst>
            <a:ext uri="{91240B29-F687-4F45-9708-019B960494DF}">
              <a14:hiddenLine xmlns:a14="http://schemas.microsoft.com/office/drawing/2010/main" w="25400" cap="rnd">
                <a:solidFill>
                  <a:srgbClr val="000000"/>
                </a:solidFill>
                <a:miter lim="800000"/>
                <a:headEnd/>
                <a:tailEnd/>
              </a14:hiddenLine>
            </a:ext>
          </a:extLst>
        </p:spPr>
        <p:txBody>
          <a:bodyPr anchor="ctr"/>
          <a:lstStyle>
            <a:extLst/>
          </a:lstStyle>
          <a:p>
            <a:pPr algn="ctr" fontAlgn="auto">
              <a:spcBef>
                <a:spcPts val="0"/>
              </a:spcBef>
              <a:spcAft>
                <a:spcPts val="0"/>
              </a:spcAft>
              <a:defRPr/>
            </a:pPr>
            <a:endParaRPr lang="en-US">
              <a:solidFill>
                <a:schemeClr val="lt1"/>
              </a:solidFill>
              <a:latin typeface="+mn-lt"/>
              <a:ea typeface="+mn-ea"/>
            </a:endParaRPr>
          </a:p>
        </p:txBody>
      </p:sp>
      <p:sp>
        <p:nvSpPr>
          <p:cNvPr id="4" name="Date Placeholder 1"/>
          <p:cNvSpPr>
            <a:spLocks noGrp="1"/>
          </p:cNvSpPr>
          <p:nvPr>
            <p:ph type="dt" sz="half" idx="10"/>
          </p:nvPr>
        </p:nvSpPr>
        <p:spPr/>
        <p:txBody>
          <a:bodyPr/>
          <a:lstStyle>
            <a:lvl1pPr>
              <a:defRPr/>
            </a:lvl1pPr>
          </a:lstStyle>
          <a:p>
            <a:fld id="{AB479C6F-4E44-4275-98C3-AE71314D77BE}" type="datetimeFigureOut">
              <a:rPr lang="en-US" altLang="en-US"/>
              <a:pPr/>
              <a:t>12/22/2014</a:t>
            </a:fld>
            <a:endParaRPr lang="en-CA" altLang="en-US"/>
          </a:p>
        </p:txBody>
      </p:sp>
      <p:sp>
        <p:nvSpPr>
          <p:cNvPr id="5" name="Footer Placeholder 2"/>
          <p:cNvSpPr>
            <a:spLocks noGrp="1"/>
          </p:cNvSpPr>
          <p:nvPr>
            <p:ph type="ftr" sz="quarter" idx="11"/>
          </p:nvPr>
        </p:nvSpPr>
        <p:spPr/>
        <p:txBody>
          <a:bodyPr/>
          <a:lstStyle>
            <a:lvl1pPr>
              <a:defRPr/>
            </a:lvl1pPr>
            <a:extLst/>
          </a:lstStyle>
          <a:p>
            <a:pPr>
              <a:defRPr/>
            </a:pPr>
            <a:endParaRPr lang="en-CA"/>
          </a:p>
        </p:txBody>
      </p:sp>
      <p:sp>
        <p:nvSpPr>
          <p:cNvPr id="6" name="Slide Number Placeholder 3"/>
          <p:cNvSpPr>
            <a:spLocks noGrp="1"/>
          </p:cNvSpPr>
          <p:nvPr>
            <p:ph type="sldNum" sz="quarter" idx="12"/>
          </p:nvPr>
        </p:nvSpPr>
        <p:spPr/>
        <p:txBody>
          <a:bodyPr/>
          <a:lstStyle>
            <a:lvl1pPr>
              <a:defRPr/>
            </a:lvl1pPr>
          </a:lstStyle>
          <a:p>
            <a:fld id="{59C52F88-BBD9-49E6-8311-905B8F1FA940}" type="slidenum">
              <a:rPr lang="en-CA" altLang="en-US"/>
              <a:pPr/>
              <a:t>‹#›</a:t>
            </a:fld>
            <a:endParaRPr lang="en-CA" altLang="en-US"/>
          </a:p>
        </p:txBody>
      </p:sp>
    </p:spTree>
    <p:extLst>
      <p:ext uri="{BB962C8B-B14F-4D97-AF65-F5344CB8AC3E}">
        <p14:creationId xmlns:p14="http://schemas.microsoft.com/office/powerpoint/2010/main" val="108556499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16778"/>
            <a:ext cx="3810000" cy="1162050"/>
          </a:xfrm>
          <a:ln>
            <a:noFill/>
          </a:ln>
        </p:spPr>
        <p:txBody>
          <a:bodyPr anchor="b"/>
          <a:lstStyle>
            <a:lvl1pPr algn="l">
              <a:lnSpc>
                <a:spcPts val="2000"/>
              </a:lnSpc>
              <a:buNone/>
              <a:defRPr sz="2200" b="1" cap="all" baseline="0"/>
            </a:lvl1pPr>
            <a:extLst/>
          </a:lstStyle>
          <a:p>
            <a:r>
              <a:rPr lang="en-US" smtClean="0"/>
              <a:t>Click to edit Master title style</a:t>
            </a:r>
            <a:endParaRPr lang="en-US"/>
          </a:p>
        </p:txBody>
      </p:sp>
      <p:sp>
        <p:nvSpPr>
          <p:cNvPr id="3" name="Text Placeholder 2"/>
          <p:cNvSpPr>
            <a:spLocks noGrp="1"/>
          </p:cNvSpPr>
          <p:nvPr>
            <p:ph type="body" idx="2"/>
          </p:nvPr>
        </p:nvSpPr>
        <p:spPr>
          <a:xfrm>
            <a:off x="457200" y="1406964"/>
            <a:ext cx="3810000" cy="698500"/>
          </a:xfrm>
        </p:spPr>
        <p:txBody>
          <a:bodyPr/>
          <a:lstStyle>
            <a:lvl1pPr marL="45720" indent="0">
              <a:lnSpc>
                <a:spcPct val="100000"/>
              </a:lnSpc>
              <a:spcBef>
                <a:spcPts val="0"/>
              </a:spcBef>
              <a:buNone/>
              <a:defRPr sz="1400"/>
            </a:lvl1pPr>
            <a:lvl2pPr>
              <a:buNone/>
              <a:defRPr sz="1200"/>
            </a:lvl2pPr>
            <a:lvl3pPr>
              <a:buNone/>
              <a:defRPr sz="1000"/>
            </a:lvl3pPr>
            <a:lvl4pPr>
              <a:buNone/>
              <a:defRPr sz="900"/>
            </a:lvl4pPr>
            <a:lvl5pPr>
              <a:buNone/>
              <a:defRPr sz="900"/>
            </a:lvl5pPr>
            <a:extLst/>
          </a:lstStyle>
          <a:p>
            <a:pPr lvl="0"/>
            <a:r>
              <a:rPr lang="en-US" smtClean="0"/>
              <a:t>Click to edit Master text styles</a:t>
            </a:r>
          </a:p>
        </p:txBody>
      </p:sp>
      <p:sp>
        <p:nvSpPr>
          <p:cNvPr id="4" name="Content Placeholder 3"/>
          <p:cNvSpPr>
            <a:spLocks noGrp="1"/>
          </p:cNvSpPr>
          <p:nvPr>
            <p:ph sz="half" idx="1"/>
          </p:nvPr>
        </p:nvSpPr>
        <p:spPr>
          <a:xfrm>
            <a:off x="457200" y="2133600"/>
            <a:ext cx="8153400" cy="3992563"/>
          </a:xfrm>
        </p:spPr>
        <p:txBody>
          <a:bodyPr/>
          <a:lstStyle>
            <a:lvl1pPr>
              <a:defRPr sz="3200"/>
            </a:lvl1pPr>
            <a:lvl2pPr>
              <a:defRPr sz="2800"/>
            </a:lvl2pPr>
            <a:lvl3pPr>
              <a:defRPr sz="2400"/>
            </a:lvl3pPr>
            <a:lvl4pPr>
              <a:defRPr sz="2000"/>
            </a:lvl4pPr>
            <a:lvl5pPr>
              <a:defRPr sz="2000"/>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fld id="{7F72C425-0FE6-4EC9-9446-444957AAFA64}" type="datetimeFigureOut">
              <a:rPr lang="en-US" altLang="en-US"/>
              <a:pPr/>
              <a:t>12/22/2014</a:t>
            </a:fld>
            <a:endParaRPr lang="en-CA" altLang="en-US"/>
          </a:p>
        </p:txBody>
      </p:sp>
      <p:sp>
        <p:nvSpPr>
          <p:cNvPr id="6" name="Footer Placeholder 5"/>
          <p:cNvSpPr>
            <a:spLocks noGrp="1"/>
          </p:cNvSpPr>
          <p:nvPr>
            <p:ph type="ftr" sz="quarter" idx="11"/>
          </p:nvPr>
        </p:nvSpPr>
        <p:spPr/>
        <p:txBody>
          <a:bodyPr/>
          <a:lstStyle>
            <a:lvl1pPr>
              <a:defRPr/>
            </a:lvl1pPr>
            <a:extLst/>
          </a:lstStyle>
          <a:p>
            <a:pPr>
              <a:defRPr/>
            </a:pPr>
            <a:endParaRPr lang="en-CA"/>
          </a:p>
        </p:txBody>
      </p:sp>
      <p:sp>
        <p:nvSpPr>
          <p:cNvPr id="7" name="Slide Number Placeholder 6"/>
          <p:cNvSpPr>
            <a:spLocks noGrp="1"/>
          </p:cNvSpPr>
          <p:nvPr>
            <p:ph type="sldNum" sz="quarter" idx="12"/>
          </p:nvPr>
        </p:nvSpPr>
        <p:spPr/>
        <p:txBody>
          <a:bodyPr/>
          <a:lstStyle>
            <a:lvl1pPr>
              <a:defRPr/>
            </a:lvl1pPr>
          </a:lstStyle>
          <a:p>
            <a:fld id="{583224AA-6E1E-4CCF-8400-75967AFD724F}" type="slidenum">
              <a:rPr lang="en-CA" altLang="en-US"/>
              <a:pPr/>
              <a:t>‹#›</a:t>
            </a:fld>
            <a:endParaRPr lang="en-CA" altLang="en-US"/>
          </a:p>
        </p:txBody>
      </p:sp>
    </p:spTree>
    <p:extLst>
      <p:ext uri="{BB962C8B-B14F-4D97-AF65-F5344CB8AC3E}">
        <p14:creationId xmlns:p14="http://schemas.microsoft.com/office/powerpoint/2010/main" val="62596815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5" name="Rectangle 4"/>
          <p:cNvSpPr/>
          <p:nvPr/>
        </p:nvSpPr>
        <p:spPr>
          <a:xfrm>
            <a:off x="762000" y="1066800"/>
            <a:ext cx="4572000" cy="4572000"/>
          </a:xfrm>
          <a:prstGeom prst="rect">
            <a:avLst/>
          </a:prstGeom>
          <a:solidFill>
            <a:srgbClr val="FFFFFF"/>
          </a:solidFill>
          <a:ln w="88900" cap="sq">
            <a:solidFill>
              <a:srgbClr val="FFFFFF"/>
            </a:solidFill>
            <a:miter lim="800000"/>
          </a:ln>
          <a:effectLst>
            <a:outerShdw blurRad="55500" dist="18500" dir="5400000" algn="tl" rotWithShape="0">
              <a:srgbClr val="000000">
                <a:alpha val="35000"/>
              </a:srgbClr>
            </a:outerShdw>
          </a:effectLst>
          <a:scene3d>
            <a:camera prst="orthographicFront"/>
            <a:lightRig rig="twoPt" dir="t">
              <a:rot lat="0" lon="0" rev="7200000"/>
            </a:lightRig>
          </a:scene3d>
          <a:sp3d contourW="635">
            <a:bevelT w="25400" h="19050"/>
            <a:contourClr>
              <a:srgbClr val="969696"/>
            </a:contourClr>
          </a:sp3d>
        </p:spPr>
        <p:txBody>
          <a:bodyPr tIns="274320">
            <a:normAutofit/>
          </a:bodyPr>
          <a:lstStyle>
            <a:extLst/>
          </a:lstStyle>
          <a:p>
            <a:pPr indent="-283464" fontAlgn="auto">
              <a:lnSpc>
                <a:spcPts val="3000"/>
              </a:lnSpc>
              <a:spcBef>
                <a:spcPts val="600"/>
              </a:spcBef>
              <a:spcAft>
                <a:spcPts val="0"/>
              </a:spcAft>
              <a:buClr>
                <a:schemeClr val="accent1"/>
              </a:buClr>
              <a:buSzPct val="80000"/>
              <a:buFont typeface="Wingdings 2"/>
              <a:buNone/>
              <a:defRPr/>
            </a:pPr>
            <a:endParaRPr lang="en-US" sz="3200">
              <a:latin typeface="+mn-lt"/>
              <a:ea typeface="+mn-ea"/>
            </a:endParaRPr>
          </a:p>
        </p:txBody>
      </p:sp>
      <p:sp>
        <p:nvSpPr>
          <p:cNvPr id="6" name="Flowchart: Process 5"/>
          <p:cNvSpPr>
            <a:spLocks noChangeArrowheads="1"/>
          </p:cNvSpPr>
          <p:nvPr/>
        </p:nvSpPr>
        <p:spPr bwMode="auto">
          <a:xfrm rot="19468671">
            <a:off x="396875" y="954088"/>
            <a:ext cx="685800" cy="204787"/>
          </a:xfrm>
          <a:prstGeom prst="flowChartProcess">
            <a:avLst/>
          </a:prstGeom>
          <a:solidFill>
            <a:srgbClr val="FBFBFB">
              <a:alpha val="45097"/>
            </a:srgbClr>
          </a:solidFill>
          <a:ln w="6350" cap="rnd">
            <a:solidFill>
              <a:srgbClr val="FFFFFF"/>
            </a:solidFill>
            <a:miter lim="800000"/>
            <a:headEnd/>
            <a:tailEnd/>
          </a:ln>
          <a:effectLst>
            <a:outerShdw blurRad="25400" dist="25400" dir="3299947" sx="96001" sy="96001" algn="tl" rotWithShape="0">
              <a:srgbClr val="FFFF67">
                <a:alpha val="39999"/>
              </a:srgbClr>
            </a:outerShdw>
          </a:effectLst>
        </p:spPr>
        <p:txBody>
          <a:bodyPr anchor="ctr"/>
          <a:lstStyle>
            <a:extLst/>
          </a:lstStyle>
          <a:p>
            <a:pPr algn="ctr" fontAlgn="auto">
              <a:spcBef>
                <a:spcPts val="0"/>
              </a:spcBef>
              <a:spcAft>
                <a:spcPts val="0"/>
              </a:spcAft>
              <a:defRPr/>
            </a:pPr>
            <a:endParaRPr lang="en-US">
              <a:solidFill>
                <a:schemeClr val="lt1"/>
              </a:solidFill>
              <a:latin typeface="+mn-lt"/>
              <a:ea typeface="+mn-ea"/>
            </a:endParaRPr>
          </a:p>
        </p:txBody>
      </p:sp>
      <p:sp>
        <p:nvSpPr>
          <p:cNvPr id="7" name="Flowchart: Process 6"/>
          <p:cNvSpPr>
            <a:spLocks noChangeArrowheads="1"/>
          </p:cNvSpPr>
          <p:nvPr/>
        </p:nvSpPr>
        <p:spPr bwMode="auto">
          <a:xfrm rot="2103354" flipH="1">
            <a:off x="5003800" y="936625"/>
            <a:ext cx="649288" cy="204788"/>
          </a:xfrm>
          <a:prstGeom prst="flowChartProcess">
            <a:avLst/>
          </a:prstGeom>
          <a:solidFill>
            <a:srgbClr val="FBFBFB">
              <a:alpha val="45097"/>
            </a:srgbClr>
          </a:solidFill>
          <a:ln w="6350" cap="rnd">
            <a:solidFill>
              <a:srgbClr val="FFFFFF"/>
            </a:solidFill>
            <a:miter lim="800000"/>
            <a:headEnd/>
            <a:tailEnd/>
          </a:ln>
          <a:effectLst>
            <a:outerShdw blurRad="25400" dist="25400" dir="3299947" sx="96001" sy="96001" algn="tl" rotWithShape="0">
              <a:schemeClr val="bg2">
                <a:alpha val="20000"/>
              </a:schemeClr>
            </a:outerShdw>
          </a:effectLst>
        </p:spPr>
        <p:txBody>
          <a:bodyPr anchor="ctr"/>
          <a:lstStyle>
            <a:extLst/>
          </a:lstStyle>
          <a:p>
            <a:pPr algn="ctr" fontAlgn="auto">
              <a:spcBef>
                <a:spcPts val="0"/>
              </a:spcBef>
              <a:spcAft>
                <a:spcPts val="0"/>
              </a:spcAft>
              <a:defRPr/>
            </a:pPr>
            <a:endParaRPr lang="en-US" dirty="0">
              <a:solidFill>
                <a:schemeClr val="lt1"/>
              </a:solidFill>
              <a:latin typeface="+mn-lt"/>
              <a:ea typeface="+mn-ea"/>
            </a:endParaRPr>
          </a:p>
        </p:txBody>
      </p:sp>
      <p:sp>
        <p:nvSpPr>
          <p:cNvPr id="2" name="Title 1"/>
          <p:cNvSpPr>
            <a:spLocks noGrp="1"/>
          </p:cNvSpPr>
          <p:nvPr>
            <p:ph type="title"/>
          </p:nvPr>
        </p:nvSpPr>
        <p:spPr>
          <a:xfrm>
            <a:off x="5886896" y="1066800"/>
            <a:ext cx="2743200" cy="1981200"/>
          </a:xfrm>
        </p:spPr>
        <p:txBody>
          <a:bodyPr anchor="b">
            <a:noAutofit/>
          </a:bodyPr>
          <a:lstStyle>
            <a:lvl1pPr algn="l">
              <a:buNone/>
              <a:defRPr sz="2100" b="1">
                <a:effectLst/>
              </a:defRPr>
            </a:lvl1pPr>
            <a:extLst/>
          </a:lstStyle>
          <a:p>
            <a:r>
              <a:rPr lang="en-US" smtClean="0"/>
              <a:t>Click to edit Master title style</a:t>
            </a:r>
            <a:endParaRPr lang="en-US"/>
          </a:p>
        </p:txBody>
      </p:sp>
      <p:sp>
        <p:nvSpPr>
          <p:cNvPr id="3" name="Picture Placeholder 2"/>
          <p:cNvSpPr>
            <a:spLocks noGrp="1"/>
          </p:cNvSpPr>
          <p:nvPr>
            <p:ph type="pic" idx="1"/>
          </p:nvPr>
        </p:nvSpPr>
        <p:spPr>
          <a:xfrm>
            <a:off x="838200" y="1143003"/>
            <a:ext cx="4419600" cy="3514531"/>
          </a:xfrm>
          <a:prstGeom prst="roundRect">
            <a:avLst>
              <a:gd name="adj" fmla="val 783"/>
            </a:avLst>
          </a:prstGeom>
          <a:solidFill>
            <a:schemeClr val="bg2"/>
          </a:solidFill>
          <a:ln w="127000">
            <a:noFill/>
            <a:miter lim="800000"/>
          </a:ln>
          <a:effectLst/>
        </p:spPr>
        <p:txBody>
          <a:bodyPr tIns="274320">
            <a:normAutofit/>
          </a:bodyPr>
          <a:lstStyle>
            <a:lvl1pPr indent="0">
              <a:buNone/>
              <a:defRPr sz="3200"/>
            </a:lvl1pPr>
            <a:extLst/>
          </a:lstStyle>
          <a:p>
            <a:pPr lvl="0"/>
            <a:r>
              <a:rPr lang="en-US" noProof="0" smtClean="0"/>
              <a:t>Click icon to add picture</a:t>
            </a:r>
            <a:endParaRPr lang="en-US" noProof="0" dirty="0"/>
          </a:p>
        </p:txBody>
      </p:sp>
      <p:sp>
        <p:nvSpPr>
          <p:cNvPr id="4" name="Text Placeholder 3"/>
          <p:cNvSpPr>
            <a:spLocks noGrp="1"/>
          </p:cNvSpPr>
          <p:nvPr>
            <p:ph type="body" sz="half" idx="2"/>
          </p:nvPr>
        </p:nvSpPr>
        <p:spPr>
          <a:xfrm>
            <a:off x="838200" y="4800600"/>
            <a:ext cx="4419600" cy="762000"/>
          </a:xfrm>
        </p:spPr>
        <p:txBody>
          <a:bodyPr anchor="ctr"/>
          <a:lstStyle>
            <a:lvl1pPr marL="0" indent="0" algn="l">
              <a:lnSpc>
                <a:spcPts val="1600"/>
              </a:lnSpc>
              <a:spcBef>
                <a:spcPts val="0"/>
              </a:spcBef>
              <a:buNone/>
              <a:defRPr sz="1400">
                <a:solidFill>
                  <a:srgbClr val="777777"/>
                </a:solidFill>
              </a:defRPr>
            </a:lvl1pPr>
            <a:lvl2pPr>
              <a:defRPr sz="1200"/>
            </a:lvl2pPr>
            <a:lvl3pPr>
              <a:defRPr sz="1000"/>
            </a:lvl3pPr>
            <a:lvl4pPr>
              <a:defRPr sz="900"/>
            </a:lvl4pPr>
            <a:lvl5pPr>
              <a:defRPr sz="900"/>
            </a:lvl5pPr>
            <a:extLst/>
          </a:lstStyle>
          <a:p>
            <a:pPr lvl="0"/>
            <a:r>
              <a:rPr lang="en-US" smtClean="0"/>
              <a:t>Click to edit Master text styles</a:t>
            </a:r>
          </a:p>
        </p:txBody>
      </p:sp>
      <p:sp>
        <p:nvSpPr>
          <p:cNvPr id="8" name="Date Placeholder 4"/>
          <p:cNvSpPr>
            <a:spLocks noGrp="1"/>
          </p:cNvSpPr>
          <p:nvPr>
            <p:ph type="dt" sz="half" idx="10"/>
          </p:nvPr>
        </p:nvSpPr>
        <p:spPr/>
        <p:txBody>
          <a:bodyPr/>
          <a:lstStyle>
            <a:lvl1pPr>
              <a:defRPr/>
            </a:lvl1pPr>
          </a:lstStyle>
          <a:p>
            <a:fld id="{A636D6A4-BF7E-49AF-A1E9-9BBAB0761B03}" type="datetimeFigureOut">
              <a:rPr lang="en-US" altLang="en-US"/>
              <a:pPr/>
              <a:t>12/22/2014</a:t>
            </a:fld>
            <a:endParaRPr lang="en-CA" altLang="en-US"/>
          </a:p>
        </p:txBody>
      </p:sp>
      <p:sp>
        <p:nvSpPr>
          <p:cNvPr id="9" name="Footer Placeholder 5"/>
          <p:cNvSpPr>
            <a:spLocks noGrp="1"/>
          </p:cNvSpPr>
          <p:nvPr>
            <p:ph type="ftr" sz="quarter" idx="11"/>
          </p:nvPr>
        </p:nvSpPr>
        <p:spPr/>
        <p:txBody>
          <a:bodyPr/>
          <a:lstStyle>
            <a:lvl1pPr>
              <a:defRPr/>
            </a:lvl1pPr>
            <a:extLst/>
          </a:lstStyle>
          <a:p>
            <a:pPr>
              <a:defRPr/>
            </a:pPr>
            <a:endParaRPr lang="en-CA"/>
          </a:p>
        </p:txBody>
      </p:sp>
      <p:sp>
        <p:nvSpPr>
          <p:cNvPr id="10" name="Slide Number Placeholder 6"/>
          <p:cNvSpPr>
            <a:spLocks noGrp="1"/>
          </p:cNvSpPr>
          <p:nvPr>
            <p:ph type="sldNum" sz="quarter" idx="12"/>
          </p:nvPr>
        </p:nvSpPr>
        <p:spPr/>
        <p:txBody>
          <a:bodyPr/>
          <a:lstStyle>
            <a:lvl1pPr>
              <a:defRPr/>
            </a:lvl1pPr>
          </a:lstStyle>
          <a:p>
            <a:fld id="{54673713-CA7B-4371-87E3-03652EF9963A}" type="slidenum">
              <a:rPr lang="en-CA" altLang="en-US"/>
              <a:pPr/>
              <a:t>‹#›</a:t>
            </a:fld>
            <a:endParaRPr lang="en-CA" altLang="en-US"/>
          </a:p>
        </p:txBody>
      </p:sp>
    </p:spTree>
    <p:extLst>
      <p:ext uri="{BB962C8B-B14F-4D97-AF65-F5344CB8AC3E}">
        <p14:creationId xmlns:p14="http://schemas.microsoft.com/office/powerpoint/2010/main" val="219164994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4"/>
          <a:srcRect/>
          <a:stretch>
            <a:fillRect/>
          </a:stretch>
        </a:blipFill>
        <a:effectLst/>
      </p:bgPr>
    </p:bg>
    <p:spTree>
      <p:nvGrpSpPr>
        <p:cNvPr id="1" name=""/>
        <p:cNvGrpSpPr/>
        <p:nvPr/>
      </p:nvGrpSpPr>
      <p:grpSpPr>
        <a:xfrm>
          <a:off x="0" y="0"/>
          <a:ext cx="0" cy="0"/>
          <a:chOff x="0" y="0"/>
          <a:chExt cx="0" cy="0"/>
        </a:xfrm>
      </p:grpSpPr>
      <p:sp>
        <p:nvSpPr>
          <p:cNvPr id="7" name="Pie 6"/>
          <p:cNvSpPr/>
          <p:nvPr/>
        </p:nvSpPr>
        <p:spPr>
          <a:xfrm>
            <a:off x="-815975" y="-815975"/>
            <a:ext cx="1638300" cy="1638300"/>
          </a:xfrm>
          <a:prstGeom prst="pie">
            <a:avLst>
              <a:gd name="adj1" fmla="val 0"/>
              <a:gd name="adj2" fmla="val 5402120"/>
            </a:avLst>
          </a:prstGeom>
          <a:solidFill>
            <a:schemeClr val="bg2">
              <a:tint val="18000"/>
              <a:satMod val="220000"/>
              <a:alpha val="33000"/>
            </a:schemeClr>
          </a:solidFill>
          <a:ln w="3175" cap="rnd" cmpd="sng" algn="ctr">
            <a:solidFill>
              <a:schemeClr val="bg2">
                <a:shade val="70000"/>
                <a:satMod val="200000"/>
                <a:alpha val="100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a:p>
        </p:txBody>
      </p:sp>
      <p:sp>
        <p:nvSpPr>
          <p:cNvPr id="8" name="Oval 7"/>
          <p:cNvSpPr>
            <a:spLocks noChangeArrowheads="1"/>
          </p:cNvSpPr>
          <p:nvPr/>
        </p:nvSpPr>
        <p:spPr bwMode="auto">
          <a:xfrm>
            <a:off x="168275" y="20638"/>
            <a:ext cx="1703388" cy="1703387"/>
          </a:xfrm>
          <a:prstGeom prst="ellipse">
            <a:avLst/>
          </a:prstGeom>
          <a:noFill/>
          <a:ln w="27305" cap="rnd">
            <a:solidFill>
              <a:srgbClr val="FFFFB1"/>
            </a:solidFill>
            <a:round/>
            <a:headEnd/>
            <a:tailEnd/>
          </a:ln>
          <a:effectLst>
            <a:outerShdw blurRad="25400" dist="25400" dir="5400000" algn="tl" rotWithShape="0">
              <a:srgbClr val="CEC060">
                <a:alpha val="84999"/>
              </a:srgbClr>
            </a:outerShdw>
          </a:effectLst>
          <a:extLst>
            <a:ext uri="{909E8E84-426E-40DD-AFC4-6F175D3DCCD1}">
              <a14:hiddenFill xmlns:a14="http://schemas.microsoft.com/office/drawing/2010/main">
                <a:solidFill>
                  <a:srgbClr val="FFFFFF"/>
                </a:solidFill>
              </a14:hiddenFill>
            </a:ext>
          </a:extLst>
        </p:spPr>
        <p:txBody>
          <a:bodyPr anchor="ctr"/>
          <a:lstStyle>
            <a:extLst/>
          </a:lstStyle>
          <a:p>
            <a:pPr algn="ctr" fontAlgn="auto">
              <a:spcBef>
                <a:spcPts val="0"/>
              </a:spcBef>
              <a:spcAft>
                <a:spcPts val="0"/>
              </a:spcAft>
              <a:defRPr/>
            </a:pPr>
            <a:endParaRPr lang="en-US">
              <a:solidFill>
                <a:schemeClr val="lt1"/>
              </a:solidFill>
              <a:latin typeface="+mn-lt"/>
              <a:ea typeface="+mn-ea"/>
            </a:endParaRPr>
          </a:p>
        </p:txBody>
      </p:sp>
      <p:sp>
        <p:nvSpPr>
          <p:cNvPr id="11" name="Donut 10"/>
          <p:cNvSpPr/>
          <p:nvPr/>
        </p:nvSpPr>
        <p:spPr>
          <a:xfrm rot="2315675">
            <a:off x="182881" y="1055077"/>
            <a:ext cx="1125717" cy="1102624"/>
          </a:xfrm>
          <a:prstGeom prst="donut">
            <a:avLst>
              <a:gd name="adj" fmla="val 11833"/>
            </a:avLst>
          </a:prstGeom>
          <a:gradFill rotWithShape="1">
            <a:gsLst>
              <a:gs pos="0">
                <a:schemeClr val="bg2">
                  <a:tint val="10000"/>
                  <a:shade val="99000"/>
                  <a:satMod val="355000"/>
                  <a:alpha val="70000"/>
                </a:schemeClr>
              </a:gs>
              <a:gs pos="70000">
                <a:schemeClr val="bg2">
                  <a:tint val="6000"/>
                  <a:shade val="100000"/>
                  <a:satMod val="400000"/>
                  <a:alpha val="55000"/>
                </a:schemeClr>
              </a:gs>
              <a:gs pos="100000">
                <a:schemeClr val="bg2">
                  <a:tint val="100000"/>
                  <a:shade val="75000"/>
                  <a:satMod val="370000"/>
                  <a:alpha val="60000"/>
                </a:schemeClr>
              </a:gs>
            </a:gsLst>
            <a:path path="circle">
              <a:fillToRect l="-407500" t="-50000" r="507500" b="150000"/>
            </a:path>
          </a:gradFill>
          <a:ln w="7350" cap="rnd" cmpd="sng" algn="ctr">
            <a:solidFill>
              <a:schemeClr val="bg2">
                <a:shade val="60000"/>
                <a:satMod val="220000"/>
                <a:alpha val="100000"/>
              </a:schemeClr>
            </a:solidFill>
            <a:prstDash val="solid"/>
          </a:ln>
          <a:effectLst>
            <a:outerShdw blurRad="12700" dist="15000" dir="4500000" algn="tl" rotWithShape="0">
              <a:schemeClr val="bg2">
                <a:shade val="10000"/>
                <a:satMod val="200000"/>
                <a:alpha val="3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a:p>
        </p:txBody>
      </p:sp>
      <p:sp>
        <p:nvSpPr>
          <p:cNvPr id="12" name="Rectangle 11"/>
          <p:cNvSpPr/>
          <p:nvPr/>
        </p:nvSpPr>
        <p:spPr>
          <a:xfrm>
            <a:off x="1012825" y="0"/>
            <a:ext cx="8131175" cy="6858000"/>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a:p>
        </p:txBody>
      </p:sp>
      <p:sp>
        <p:nvSpPr>
          <p:cNvPr id="5" name="Title Placeholder 4"/>
          <p:cNvSpPr>
            <a:spLocks noGrp="1"/>
          </p:cNvSpPr>
          <p:nvPr>
            <p:ph type="title"/>
          </p:nvPr>
        </p:nvSpPr>
        <p:spPr>
          <a:xfrm>
            <a:off x="1435100" y="274638"/>
            <a:ext cx="7499350" cy="1143000"/>
          </a:xfrm>
          <a:prstGeom prst="rect">
            <a:avLst/>
          </a:prstGeom>
        </p:spPr>
        <p:txBody>
          <a:bodyPr anchor="ctr">
            <a:normAutofit/>
          </a:bodyPr>
          <a:lstStyle>
            <a:extLst/>
          </a:lstStyle>
          <a:p>
            <a:r>
              <a:rPr lang="en-US" smtClean="0"/>
              <a:t>Click to edit Master title style</a:t>
            </a:r>
            <a:endParaRPr lang="en-US"/>
          </a:p>
        </p:txBody>
      </p:sp>
      <p:sp>
        <p:nvSpPr>
          <p:cNvPr id="1033" name="Text Placeholder 8"/>
          <p:cNvSpPr>
            <a:spLocks noGrp="1"/>
          </p:cNvSpPr>
          <p:nvPr>
            <p:ph type="body" idx="1"/>
          </p:nvPr>
        </p:nvSpPr>
        <p:spPr bwMode="auto">
          <a:xfrm>
            <a:off x="1435100" y="1447800"/>
            <a:ext cx="7499350" cy="480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24" name="Date Placeholder 23"/>
          <p:cNvSpPr>
            <a:spLocks noGrp="1"/>
          </p:cNvSpPr>
          <p:nvPr>
            <p:ph type="dt" sz="half" idx="2"/>
          </p:nvPr>
        </p:nvSpPr>
        <p:spPr>
          <a:xfrm>
            <a:off x="3581400" y="6305550"/>
            <a:ext cx="2133600" cy="476250"/>
          </a:xfrm>
          <a:prstGeom prst="rect">
            <a:avLst/>
          </a:prstGeom>
        </p:spPr>
        <p:txBody>
          <a:bodyPr vert="horz" wrap="square" lIns="91440" tIns="45720" rIns="91440" bIns="45720" numCol="1" anchor="b" anchorCtr="0" compatLnSpc="1">
            <a:prstTxWarp prst="textNoShape">
              <a:avLst/>
            </a:prstTxWarp>
          </a:bodyPr>
          <a:lstStyle>
            <a:lvl1pPr algn="r">
              <a:defRPr sz="1200">
                <a:solidFill>
                  <a:srgbClr val="E0CE4D"/>
                </a:solidFill>
                <a:latin typeface="Gill Sans MT" panose="020B0502020104020203" pitchFamily="34" charset="0"/>
                <a:cs typeface="Arial" panose="020B0604020202020204" pitchFamily="34" charset="0"/>
              </a:defRPr>
            </a:lvl1pPr>
          </a:lstStyle>
          <a:p>
            <a:fld id="{072F729D-7764-46DB-8591-3D709BEB8524}" type="datetimeFigureOut">
              <a:rPr lang="en-US" altLang="en-US"/>
              <a:pPr/>
              <a:t>12/22/2014</a:t>
            </a:fld>
            <a:endParaRPr lang="en-CA" altLang="en-US"/>
          </a:p>
        </p:txBody>
      </p:sp>
      <p:sp>
        <p:nvSpPr>
          <p:cNvPr id="10" name="Footer Placeholder 9"/>
          <p:cNvSpPr>
            <a:spLocks noGrp="1"/>
          </p:cNvSpPr>
          <p:nvPr>
            <p:ph type="ftr" sz="quarter" idx="3"/>
          </p:nvPr>
        </p:nvSpPr>
        <p:spPr>
          <a:xfrm>
            <a:off x="5715000" y="6305550"/>
            <a:ext cx="2895600" cy="476250"/>
          </a:xfrm>
          <a:prstGeom prst="rect">
            <a:avLst/>
          </a:prstGeom>
        </p:spPr>
        <p:txBody>
          <a:bodyPr anchor="b"/>
          <a:lstStyle>
            <a:lvl1pPr eaLnBrk="1" fontAlgn="auto" latinLnBrk="0" hangingPunct="1">
              <a:spcBef>
                <a:spcPts val="0"/>
              </a:spcBef>
              <a:spcAft>
                <a:spcPts val="0"/>
              </a:spcAft>
              <a:defRPr kumimoji="0" sz="1200">
                <a:solidFill>
                  <a:schemeClr val="bg2">
                    <a:shade val="50000"/>
                    <a:satMod val="200000"/>
                  </a:schemeClr>
                </a:solidFill>
                <a:effectLst/>
                <a:latin typeface="+mn-lt"/>
                <a:ea typeface="+mn-ea"/>
                <a:cs typeface="+mn-cs"/>
              </a:defRPr>
            </a:lvl1pPr>
            <a:extLst/>
          </a:lstStyle>
          <a:p>
            <a:pPr>
              <a:defRPr/>
            </a:pPr>
            <a:endParaRPr lang="en-CA"/>
          </a:p>
        </p:txBody>
      </p:sp>
      <p:sp>
        <p:nvSpPr>
          <p:cNvPr id="22" name="Slide Number Placeholder 21"/>
          <p:cNvSpPr>
            <a:spLocks noGrp="1"/>
          </p:cNvSpPr>
          <p:nvPr>
            <p:ph type="sldNum" sz="quarter" idx="4"/>
          </p:nvPr>
        </p:nvSpPr>
        <p:spPr>
          <a:xfrm>
            <a:off x="8613775" y="6305550"/>
            <a:ext cx="457200" cy="476250"/>
          </a:xfrm>
          <a:prstGeom prst="rect">
            <a:avLst/>
          </a:prstGeom>
        </p:spPr>
        <p:txBody>
          <a:bodyPr vert="horz" wrap="square" lIns="91440" tIns="45720" rIns="91440" bIns="45720" numCol="1" anchor="b" anchorCtr="0" compatLnSpc="1">
            <a:prstTxWarp prst="textNoShape">
              <a:avLst/>
            </a:prstTxWarp>
          </a:bodyPr>
          <a:lstStyle>
            <a:lvl1pPr algn="ctr">
              <a:defRPr sz="1200">
                <a:solidFill>
                  <a:srgbClr val="E0CE4D"/>
                </a:solidFill>
                <a:latin typeface="Gill Sans MT" panose="020B0502020104020203" pitchFamily="34" charset="0"/>
                <a:cs typeface="Arial" panose="020B0604020202020204" pitchFamily="34" charset="0"/>
              </a:defRPr>
            </a:lvl1pPr>
          </a:lstStyle>
          <a:p>
            <a:fld id="{6ED79485-4634-47DC-B662-F7BEF9716083}" type="slidenum">
              <a:rPr lang="en-CA" altLang="en-US"/>
              <a:pPr/>
              <a:t>‹#›</a:t>
            </a:fld>
            <a:endParaRPr lang="en-CA" altLang="en-US"/>
          </a:p>
        </p:txBody>
      </p:sp>
      <p:sp>
        <p:nvSpPr>
          <p:cNvPr id="15" name="Rectangle 14"/>
          <p:cNvSpPr>
            <a:spLocks noChangeArrowheads="1"/>
          </p:cNvSpPr>
          <p:nvPr/>
        </p:nvSpPr>
        <p:spPr bwMode="invGray">
          <a:xfrm>
            <a:off x="1014413" y="0"/>
            <a:ext cx="73025" cy="6858000"/>
          </a:xfrm>
          <a:prstGeom prst="rect">
            <a:avLst/>
          </a:prstGeom>
          <a:solidFill>
            <a:schemeClr val="bg1"/>
          </a:solidFill>
          <a:ln>
            <a:noFill/>
          </a:ln>
          <a:effectLst>
            <a:outerShdw blurRad="38550" dist="38000" dir="10800000" algn="tl" rotWithShape="0">
              <a:srgbClr val="7E7747">
                <a:alpha val="25000"/>
              </a:srgbClr>
            </a:outerShdw>
          </a:effectLst>
          <a:extLst>
            <a:ext uri="{91240B29-F687-4F45-9708-019B960494DF}">
              <a14:hiddenLine xmlns:a14="http://schemas.microsoft.com/office/drawing/2010/main" w="25400" cap="rnd">
                <a:solidFill>
                  <a:srgbClr val="000000"/>
                </a:solidFill>
                <a:miter lim="800000"/>
                <a:headEnd/>
                <a:tailEnd/>
              </a14:hiddenLine>
            </a:ext>
          </a:extLst>
        </p:spPr>
        <p:txBody>
          <a:bodyPr anchor="ctr"/>
          <a:lstStyle>
            <a:extLst/>
          </a:lstStyle>
          <a:p>
            <a:pPr algn="ctr" fontAlgn="auto">
              <a:spcBef>
                <a:spcPts val="0"/>
              </a:spcBef>
              <a:spcAft>
                <a:spcPts val="0"/>
              </a:spcAft>
              <a:defRPr/>
            </a:pPr>
            <a:endParaRPr lang="en-US">
              <a:solidFill>
                <a:schemeClr val="lt1"/>
              </a:solidFill>
              <a:latin typeface="+mn-lt"/>
              <a:ea typeface="+mn-ea"/>
            </a:endParaRPr>
          </a:p>
        </p:txBody>
      </p:sp>
    </p:spTree>
  </p:cSld>
  <p:clrMap bg1="lt1" tx1="dk1" bg2="lt2" tx2="dk2" accent1="accent1" accent2="accent2" accent3="accent3" accent4="accent4" accent5="accent5" accent6="accent6" hlink="hlink" folHlink="folHlink"/>
  <p:sldLayoutIdLst>
    <p:sldLayoutId id="2147483953" r:id="rId1"/>
    <p:sldLayoutId id="2147483947" r:id="rId2"/>
    <p:sldLayoutId id="2147483954" r:id="rId3"/>
    <p:sldLayoutId id="2147483948" r:id="rId4"/>
    <p:sldLayoutId id="2147483955" r:id="rId5"/>
    <p:sldLayoutId id="2147483949" r:id="rId6"/>
    <p:sldLayoutId id="2147483956" r:id="rId7"/>
    <p:sldLayoutId id="2147483957" r:id="rId8"/>
    <p:sldLayoutId id="2147483958" r:id="rId9"/>
    <p:sldLayoutId id="2147483950" r:id="rId10"/>
    <p:sldLayoutId id="2147483951" r:id="rId11"/>
    <p:sldLayoutId id="2147483952" r:id="rId12"/>
  </p:sldLayoutIdLst>
  <p:txStyles>
    <p:titleStyle>
      <a:lvl1pPr algn="l" rtl="0" eaLnBrk="0" fontAlgn="base" hangingPunct="0">
        <a:spcBef>
          <a:spcPct val="0"/>
        </a:spcBef>
        <a:spcAft>
          <a:spcPct val="0"/>
        </a:spcAft>
        <a:defRPr sz="4300" kern="1200">
          <a:solidFill>
            <a:srgbClr val="572314"/>
          </a:solidFill>
          <a:effectLst>
            <a:outerShdw blurRad="50000" dist="30000" dir="5400000" algn="tl" rotWithShape="0">
              <a:srgbClr val="000000">
                <a:alpha val="30000"/>
              </a:srgbClr>
            </a:outerShdw>
          </a:effectLst>
          <a:latin typeface="+mj-lt"/>
          <a:ea typeface="MS PGothic" panose="020B0600070205080204" pitchFamily="34" charset="-128"/>
          <a:cs typeface="ＭＳ Ｐゴシック" charset="0"/>
        </a:defRPr>
      </a:lvl1pPr>
      <a:lvl2pPr algn="l" rtl="0" eaLnBrk="0" fontAlgn="base" hangingPunct="0">
        <a:spcBef>
          <a:spcPct val="0"/>
        </a:spcBef>
        <a:spcAft>
          <a:spcPct val="0"/>
        </a:spcAft>
        <a:defRPr sz="4300">
          <a:solidFill>
            <a:srgbClr val="572314"/>
          </a:solidFill>
          <a:latin typeface="Gill Sans MT" pitchFamily="34" charset="0"/>
          <a:ea typeface="MS PGothic" panose="020B0600070205080204" pitchFamily="34" charset="-128"/>
          <a:cs typeface="ＭＳ Ｐゴシック" charset="0"/>
        </a:defRPr>
      </a:lvl2pPr>
      <a:lvl3pPr algn="l" rtl="0" eaLnBrk="0" fontAlgn="base" hangingPunct="0">
        <a:spcBef>
          <a:spcPct val="0"/>
        </a:spcBef>
        <a:spcAft>
          <a:spcPct val="0"/>
        </a:spcAft>
        <a:defRPr sz="4300">
          <a:solidFill>
            <a:srgbClr val="572314"/>
          </a:solidFill>
          <a:latin typeface="Gill Sans MT" pitchFamily="34" charset="0"/>
          <a:ea typeface="MS PGothic" panose="020B0600070205080204" pitchFamily="34" charset="-128"/>
          <a:cs typeface="ＭＳ Ｐゴシック" charset="0"/>
        </a:defRPr>
      </a:lvl3pPr>
      <a:lvl4pPr algn="l" rtl="0" eaLnBrk="0" fontAlgn="base" hangingPunct="0">
        <a:spcBef>
          <a:spcPct val="0"/>
        </a:spcBef>
        <a:spcAft>
          <a:spcPct val="0"/>
        </a:spcAft>
        <a:defRPr sz="4300">
          <a:solidFill>
            <a:srgbClr val="572314"/>
          </a:solidFill>
          <a:latin typeface="Gill Sans MT" pitchFamily="34" charset="0"/>
          <a:ea typeface="MS PGothic" panose="020B0600070205080204" pitchFamily="34" charset="-128"/>
          <a:cs typeface="ＭＳ Ｐゴシック" charset="0"/>
        </a:defRPr>
      </a:lvl4pPr>
      <a:lvl5pPr algn="l" rtl="0" eaLnBrk="0" fontAlgn="base" hangingPunct="0">
        <a:spcBef>
          <a:spcPct val="0"/>
        </a:spcBef>
        <a:spcAft>
          <a:spcPct val="0"/>
        </a:spcAft>
        <a:defRPr sz="4300">
          <a:solidFill>
            <a:srgbClr val="572314"/>
          </a:solidFill>
          <a:latin typeface="Gill Sans MT" pitchFamily="34" charset="0"/>
          <a:ea typeface="MS PGothic" panose="020B0600070205080204" pitchFamily="34" charset="-128"/>
          <a:cs typeface="ＭＳ Ｐゴシック" charset="0"/>
        </a:defRPr>
      </a:lvl5pPr>
      <a:lvl6pPr marL="457200" algn="l" rtl="0" fontAlgn="base">
        <a:spcBef>
          <a:spcPct val="0"/>
        </a:spcBef>
        <a:spcAft>
          <a:spcPct val="0"/>
        </a:spcAft>
        <a:defRPr sz="4300">
          <a:solidFill>
            <a:srgbClr val="572314"/>
          </a:solidFill>
          <a:latin typeface="Gill Sans MT" pitchFamily="34" charset="0"/>
        </a:defRPr>
      </a:lvl6pPr>
      <a:lvl7pPr marL="914400" algn="l" rtl="0" fontAlgn="base">
        <a:spcBef>
          <a:spcPct val="0"/>
        </a:spcBef>
        <a:spcAft>
          <a:spcPct val="0"/>
        </a:spcAft>
        <a:defRPr sz="4300">
          <a:solidFill>
            <a:srgbClr val="572314"/>
          </a:solidFill>
          <a:latin typeface="Gill Sans MT" pitchFamily="34" charset="0"/>
        </a:defRPr>
      </a:lvl7pPr>
      <a:lvl8pPr marL="1371600" algn="l" rtl="0" fontAlgn="base">
        <a:spcBef>
          <a:spcPct val="0"/>
        </a:spcBef>
        <a:spcAft>
          <a:spcPct val="0"/>
        </a:spcAft>
        <a:defRPr sz="4300">
          <a:solidFill>
            <a:srgbClr val="572314"/>
          </a:solidFill>
          <a:latin typeface="Gill Sans MT" pitchFamily="34" charset="0"/>
        </a:defRPr>
      </a:lvl8pPr>
      <a:lvl9pPr marL="1828800" algn="l" rtl="0" fontAlgn="base">
        <a:spcBef>
          <a:spcPct val="0"/>
        </a:spcBef>
        <a:spcAft>
          <a:spcPct val="0"/>
        </a:spcAft>
        <a:defRPr sz="4300">
          <a:solidFill>
            <a:srgbClr val="572314"/>
          </a:solidFill>
          <a:latin typeface="Gill Sans MT" pitchFamily="34" charset="0"/>
        </a:defRPr>
      </a:lvl9pPr>
      <a:extLst/>
    </p:titleStyle>
    <p:bodyStyle>
      <a:lvl1pPr marL="365125" indent="-282575" algn="l" rtl="0" eaLnBrk="0" fontAlgn="base" hangingPunct="0">
        <a:spcBef>
          <a:spcPts val="600"/>
        </a:spcBef>
        <a:spcAft>
          <a:spcPct val="0"/>
        </a:spcAft>
        <a:buClr>
          <a:schemeClr val="accent1"/>
        </a:buClr>
        <a:buSzPct val="80000"/>
        <a:buFont typeface="Wingdings 2" panose="05020102010507070707" pitchFamily="18" charset="2"/>
        <a:buChar char=""/>
        <a:defRPr sz="3200" kern="1200">
          <a:solidFill>
            <a:schemeClr val="tx1"/>
          </a:solidFill>
          <a:latin typeface="+mn-lt"/>
          <a:ea typeface="MS PGothic" panose="020B0600070205080204" pitchFamily="34" charset="-128"/>
          <a:cs typeface="ＭＳ Ｐゴシック" charset="0"/>
        </a:defRPr>
      </a:lvl1pPr>
      <a:lvl2pPr marL="639763" indent="-236538" algn="l" rtl="0" eaLnBrk="0" fontAlgn="base" hangingPunct="0">
        <a:spcBef>
          <a:spcPts val="550"/>
        </a:spcBef>
        <a:spcAft>
          <a:spcPct val="0"/>
        </a:spcAft>
        <a:buClr>
          <a:schemeClr val="accent1"/>
        </a:buClr>
        <a:buFont typeface="Verdana" panose="020B0604030504040204" pitchFamily="34" charset="0"/>
        <a:buChar char="◦"/>
        <a:defRPr sz="2800" kern="1200">
          <a:solidFill>
            <a:schemeClr val="tx1"/>
          </a:solidFill>
          <a:latin typeface="+mn-lt"/>
          <a:ea typeface="MS PGothic" panose="020B0600070205080204" pitchFamily="34" charset="-128"/>
          <a:cs typeface="+mn-cs"/>
        </a:defRPr>
      </a:lvl2pPr>
      <a:lvl3pPr marL="885825" indent="-228600" algn="l" rtl="0" eaLnBrk="0" fontAlgn="base" hangingPunct="0">
        <a:spcBef>
          <a:spcPct val="20000"/>
        </a:spcBef>
        <a:spcAft>
          <a:spcPct val="0"/>
        </a:spcAft>
        <a:buClr>
          <a:schemeClr val="accent2"/>
        </a:buClr>
        <a:buFont typeface="Wingdings 2" panose="05020102010507070707" pitchFamily="18" charset="2"/>
        <a:buChar char=""/>
        <a:defRPr sz="2400" kern="1200">
          <a:solidFill>
            <a:schemeClr val="tx1"/>
          </a:solidFill>
          <a:latin typeface="+mn-lt"/>
          <a:ea typeface="MS PGothic" panose="020B0600070205080204" pitchFamily="34" charset="-128"/>
          <a:cs typeface="+mn-cs"/>
        </a:defRPr>
      </a:lvl3pPr>
      <a:lvl4pPr marL="1096963" indent="-173038" algn="l" rtl="0" eaLnBrk="0" fontAlgn="base" hangingPunct="0">
        <a:spcBef>
          <a:spcPct val="20000"/>
        </a:spcBef>
        <a:spcAft>
          <a:spcPct val="0"/>
        </a:spcAft>
        <a:buClr>
          <a:srgbClr val="C32D2E"/>
        </a:buClr>
        <a:buFont typeface="Wingdings 2" panose="05020102010507070707" pitchFamily="18" charset="2"/>
        <a:buChar char=""/>
        <a:defRPr sz="2000" kern="1200">
          <a:solidFill>
            <a:schemeClr val="tx1"/>
          </a:solidFill>
          <a:latin typeface="+mn-lt"/>
          <a:ea typeface="MS PGothic" panose="020B0600070205080204" pitchFamily="34" charset="-128"/>
          <a:cs typeface="+mn-cs"/>
        </a:defRPr>
      </a:lvl4pPr>
      <a:lvl5pPr marL="1296988" indent="-182563" algn="l" rtl="0" eaLnBrk="0" fontAlgn="base" hangingPunct="0">
        <a:spcBef>
          <a:spcPct val="20000"/>
        </a:spcBef>
        <a:spcAft>
          <a:spcPct val="0"/>
        </a:spcAft>
        <a:buClr>
          <a:srgbClr val="84AA33"/>
        </a:buClr>
        <a:buFont typeface="Wingdings 2" panose="05020102010507070707" pitchFamily="18" charset="2"/>
        <a:buChar char=""/>
        <a:defRPr sz="2000" kern="1200">
          <a:solidFill>
            <a:schemeClr val="tx1"/>
          </a:solidFill>
          <a:latin typeface="+mn-lt"/>
          <a:ea typeface="MS PGothic" panose="020B0600070205080204" pitchFamily="34" charset="-128"/>
          <a:cs typeface="+mn-cs"/>
        </a:defRPr>
      </a:lvl5pPr>
      <a:lvl6pPr marL="1508760" indent="-182880" algn="l" rtl="0" eaLnBrk="1" latinLnBrk="0" hangingPunct="1">
        <a:lnSpc>
          <a:spcPct val="100000"/>
        </a:lnSpc>
        <a:spcBef>
          <a:spcPct val="20000"/>
        </a:spcBef>
        <a:buClr>
          <a:schemeClr val="accent5"/>
        </a:buClr>
        <a:buFont typeface="Wingdings 2"/>
        <a:buChar char=""/>
        <a:defRPr kumimoji="0" sz="2000" kern="1200">
          <a:solidFill>
            <a:schemeClr val="tx1"/>
          </a:solidFill>
          <a:latin typeface="+mn-lt"/>
          <a:ea typeface="+mn-ea"/>
          <a:cs typeface="+mn-cs"/>
        </a:defRPr>
      </a:lvl6pPr>
      <a:lvl7pPr marL="171907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7pPr>
      <a:lvl8pPr marL="1920240"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8pPr>
      <a:lvl9pPr marL="213055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Layout" Target="../slideLayouts/slideLayout2.xml"/><Relationship Id="rId1" Type="http://schemas.openxmlformats.org/officeDocument/2006/relationships/video" Target="\Users\carriethomas\Desktop\CT%20SBI%203UO\EVOLUTION\Evolution%20-2\2-Scientific_American_Frontiers_Voyage_to_the_Galapagos_Darwins_Eden.wmv" TargetMode="External"/></Relationships>
</file>

<file path=ppt/slides/_rels/slide1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slideLayout" Target="../slideLayouts/slideLayout2.xml"/><Relationship Id="rId1" Type="http://schemas.openxmlformats.org/officeDocument/2006/relationships/video" Target="\Users\carriethomas\Desktop\CT%20SBI%203UO\EVOLUTION\Evolution%20-2\2-Scientific_American_Frontiers_Voyage_to_the_Galapagos_Evolving_Beaks.wmv" TargetMode="External"/></Relationships>
</file>

<file path=ppt/slides/_rels/slide14.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1431925" y="360363"/>
            <a:ext cx="7407275" cy="1471612"/>
          </a:xfrm>
        </p:spPr>
        <p:txBody>
          <a:bodyPr vert="horz" wrap="square" lIns="91440" tIns="45720" rIns="91440" bIns="45720" numCol="1" anchorCtr="0" compatLnSpc="1">
            <a:prstTxWarp prst="textNoShape">
              <a:avLst/>
            </a:prstTxWarp>
          </a:bodyPr>
          <a:lstStyle/>
          <a:p>
            <a:r>
              <a:rPr lang="en-CA" altLang="en-US" smtClean="0">
                <a:effectLst>
                  <a:outerShdw blurRad="38100" dist="38100" dir="2700000" algn="tl">
                    <a:srgbClr val="C0C0C0"/>
                  </a:outerShdw>
                </a:effectLst>
              </a:rPr>
              <a:t>New Unit: EVOLUTION</a:t>
            </a:r>
          </a:p>
        </p:txBody>
      </p:sp>
      <p:sp>
        <p:nvSpPr>
          <p:cNvPr id="5" name="Subtitle 4"/>
          <p:cNvSpPr>
            <a:spLocks noGrp="1"/>
          </p:cNvSpPr>
          <p:nvPr>
            <p:ph type="subTitle" idx="1"/>
          </p:nvPr>
        </p:nvSpPr>
        <p:spPr>
          <a:xfrm>
            <a:off x="1431925" y="1849438"/>
            <a:ext cx="7407275" cy="1752600"/>
          </a:xfrm>
        </p:spPr>
        <p:txBody>
          <a:bodyPr/>
          <a:lstStyle/>
          <a:p>
            <a:pPr>
              <a:defRPr/>
            </a:pPr>
            <a:endParaRPr lang="en-CA">
              <a:ea typeface="+mn-ea"/>
              <a:cs typeface="+mn-cs"/>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endParaRPr lang="en-CA">
              <a:ea typeface="ＭＳ Ｐゴシック" charset="0"/>
            </a:endParaRPr>
          </a:p>
        </p:txBody>
      </p:sp>
      <p:pic>
        <p:nvPicPr>
          <p:cNvPr id="4" name="2-Scientific_American_Frontiers_Voyage_to_the_Galapagos_Darwins_Eden.wmv" descr="/Users/carriethomas/Desktop/CT SBI 3UO/EVOLUTION/Evolution -2/2-Scientific_American_Frontiers_Voyage_to_the_Galapagos_Darwins_Eden.wmv">
            <a:hlinkClick r:id="" action="ppaction://media"/>
          </p:cNvPr>
          <p:cNvPicPr>
            <a:picLocks noGrp="1" noRot="1" noChangeAspect="1"/>
          </p:cNvPicPr>
          <p:nvPr>
            <p:ph idx="1"/>
            <a:videoFile r:link="rId1"/>
          </p:nvPr>
        </p:nvPicPr>
        <p:blipFill>
          <a:blip r:embed="rId3">
            <a:extLst>
              <a:ext uri="{28A0092B-C50C-407E-A947-70E740481C1C}">
                <a14:useLocalDpi xmlns:a14="http://schemas.microsoft.com/office/drawing/2010/main" val="0"/>
              </a:ext>
            </a:extLst>
          </a:blip>
          <a:srcRect/>
          <a:stretch>
            <a:fillRect/>
          </a:stretch>
        </p:blipFill>
        <p:spPr>
          <a:xfrm>
            <a:off x="-36513" y="0"/>
            <a:ext cx="9144001" cy="6762750"/>
          </a:xfrm>
        </p:spPr>
      </p:pic>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nodeType="clickPar">
                      <p:stCondLst>
                        <p:cond delay="0"/>
                      </p:stCondLst>
                      <p:childTnLst>
                        <p:par>
                          <p:cTn id="4" fill="hold" nodeType="withGroup">
                            <p:stCondLst>
                              <p:cond delay="0"/>
                            </p:stCondLst>
                            <p:childTnLst>
                              <p:par>
                                <p:cTn id="5" presetID="2" presetClass="mediacall" presetSubtype="0" fill="hold" nodeType="clickEffect">
                                  <p:stCondLst>
                                    <p:cond delay="0"/>
                                  </p:stCondLst>
                                  <p:childTnLst>
                                    <p:cmd type="call" cmd="togglePause">
                                      <p:cBhvr>
                                        <p:cTn id="6" dur="1" fill="hold"/>
                                        <p:tgtEl>
                                          <p:spTgt spid="4"/>
                                        </p:tgtEl>
                                      </p:cBhvr>
                                    </p:cmd>
                                  </p:childTnLst>
                                </p:cTn>
                              </p:par>
                            </p:childTnLst>
                          </p:cTn>
                        </p:par>
                      </p:childTnLst>
                    </p:cTn>
                  </p:par>
                </p:childTnLst>
              </p:cTn>
              <p:nextCondLst>
                <p:cond evt="onClick" delay="0">
                  <p:tgtEl>
                    <p:spTgt spid="4"/>
                  </p:tgtEl>
                </p:cond>
              </p:nextCondLst>
            </p:seq>
            <p:video>
              <p:cMediaNode>
                <p:cTn id="7" fill="hold" display="0">
                  <p:stCondLst>
                    <p:cond delay="indefinite"/>
                  </p:stCondLst>
                  <p:endCondLst>
                    <p:cond evt="onNext" delay="0">
                      <p:tgtEl>
                        <p:sldTgt/>
                      </p:tgtEl>
                    </p:cond>
                    <p:cond evt="onPrev" delay="0">
                      <p:tgtEl>
                        <p:sldTgt/>
                      </p:tgtEl>
                    </p:cond>
                  </p:endCondLst>
                </p:cTn>
                <p:tgtEl>
                  <p:spTgt spid="4"/>
                </p:tgtEl>
              </p:cMediaNode>
            </p:video>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p:txBody>
          <a:bodyPr vert="horz" wrap="square" lIns="91440" tIns="45720" rIns="91440" bIns="45720" numCol="1" anchorCtr="0" compatLnSpc="1">
            <a:prstTxWarp prst="textNoShape">
              <a:avLst/>
            </a:prstTxWarp>
          </a:bodyPr>
          <a:lstStyle/>
          <a:p>
            <a:pPr eaLnBrk="1" hangingPunct="1"/>
            <a:r>
              <a:rPr lang="en-CA" altLang="en-US" sz="3500" smtClean="0">
                <a:effectLst>
                  <a:outerShdw blurRad="38100" dist="38100" dir="2700000" algn="tl">
                    <a:srgbClr val="C0C0C0"/>
                  </a:outerShdw>
                </a:effectLst>
              </a:rPr>
              <a:t>DARWIN’S FINCHES</a:t>
            </a:r>
            <a:r>
              <a:rPr lang="en-CA" altLang="en-US" sz="2400" smtClean="0">
                <a:effectLst>
                  <a:outerShdw blurRad="38100" dist="38100" dir="2700000" algn="tl">
                    <a:srgbClr val="C0C0C0"/>
                  </a:outerShdw>
                </a:effectLst>
              </a:rPr>
              <a:t>(pg 366)</a:t>
            </a:r>
            <a:r>
              <a:rPr lang="en-CA" altLang="en-US" sz="3500" smtClean="0">
                <a:effectLst>
                  <a:outerShdw blurRad="38100" dist="38100" dir="2700000" algn="tl">
                    <a:srgbClr val="C0C0C0"/>
                  </a:outerShdw>
                </a:effectLst>
              </a:rPr>
              <a:t>:</a:t>
            </a:r>
            <a:r>
              <a:rPr lang="en-CA" altLang="en-US" sz="1600" smtClean="0">
                <a:effectLst>
                  <a:outerShdw blurRad="38100" dist="38100" dir="2700000" algn="tl">
                    <a:srgbClr val="C0C0C0"/>
                  </a:outerShdw>
                </a:effectLst>
              </a:rPr>
              <a:t>the common ancestor initially gave rise to several groups of finches. As time passed, populations within different groups became geographically and reproductively isolated from one another</a:t>
            </a:r>
            <a:endParaRPr lang="en-CA" altLang="en-US" sz="3500" smtClean="0">
              <a:effectLst>
                <a:outerShdw blurRad="38100" dist="38100" dir="2700000" algn="tl">
                  <a:srgbClr val="C0C0C0"/>
                </a:outerShdw>
              </a:effectLst>
            </a:endParaRPr>
          </a:p>
        </p:txBody>
      </p:sp>
      <p:pic>
        <p:nvPicPr>
          <p:cNvPr id="25602" name="Picture 5" descr="http://misslorisbiohome.com/we/evolution/Images/Good%20picts/darwin_finches.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47813" y="1484313"/>
            <a:ext cx="6408737" cy="4983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49" name="Picture 5" descr="Nature_finche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87450" y="476250"/>
            <a:ext cx="7704138" cy="3941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endParaRPr lang="en-CA">
              <a:ea typeface="ＭＳ Ｐゴシック" charset="0"/>
            </a:endParaRPr>
          </a:p>
        </p:txBody>
      </p:sp>
      <p:pic>
        <p:nvPicPr>
          <p:cNvPr id="4" name="2-Scientific_American_Frontiers_Voyage_to_the_Galapagos_Evolving_Beaks.wmv" descr="/Users/carriethomas/Desktop/CT SBI 3UO/EVOLUTION/Evolution -2/2-Scientific_American_Frontiers_Voyage_to_the_Galapagos_Evolving_Beaks.wmv">
            <a:hlinkClick r:id="" action="ppaction://media"/>
          </p:cNvPr>
          <p:cNvPicPr>
            <a:picLocks noGrp="1" noRot="1" noChangeAspect="1"/>
          </p:cNvPicPr>
          <p:nvPr>
            <p:ph idx="1"/>
            <a:videoFile r:link="rId1"/>
          </p:nvPr>
        </p:nvPicPr>
        <p:blipFill>
          <a:blip r:embed="rId3">
            <a:extLst>
              <a:ext uri="{28A0092B-C50C-407E-A947-70E740481C1C}">
                <a14:useLocalDpi xmlns:a14="http://schemas.microsoft.com/office/drawing/2010/main" val="0"/>
              </a:ext>
            </a:extLst>
          </a:blip>
          <a:srcRect/>
          <a:stretch>
            <a:fillRect/>
          </a:stretch>
        </p:blipFill>
        <p:spPr>
          <a:xfrm>
            <a:off x="0" y="50800"/>
            <a:ext cx="9144000" cy="6762750"/>
          </a:xfrm>
        </p:spPr>
      </p:pic>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nodeType="clickPar">
                      <p:stCondLst>
                        <p:cond delay="0"/>
                      </p:stCondLst>
                      <p:childTnLst>
                        <p:par>
                          <p:cTn id="4" fill="hold" nodeType="withGroup">
                            <p:stCondLst>
                              <p:cond delay="0"/>
                            </p:stCondLst>
                            <p:childTnLst>
                              <p:par>
                                <p:cTn id="5" presetID="2" presetClass="mediacall" presetSubtype="0" fill="hold" nodeType="clickEffect">
                                  <p:stCondLst>
                                    <p:cond delay="0"/>
                                  </p:stCondLst>
                                  <p:childTnLst>
                                    <p:cmd type="call" cmd="togglePause">
                                      <p:cBhvr>
                                        <p:cTn id="6" dur="1" fill="hold"/>
                                        <p:tgtEl>
                                          <p:spTgt spid="4"/>
                                        </p:tgtEl>
                                      </p:cBhvr>
                                    </p:cmd>
                                  </p:childTnLst>
                                </p:cTn>
                              </p:par>
                            </p:childTnLst>
                          </p:cTn>
                        </p:par>
                      </p:childTnLst>
                    </p:cTn>
                  </p:par>
                </p:childTnLst>
              </p:cTn>
              <p:nextCondLst>
                <p:cond evt="onClick" delay="0">
                  <p:tgtEl>
                    <p:spTgt spid="4"/>
                  </p:tgtEl>
                </p:cond>
              </p:nextCondLst>
            </p:seq>
            <p:video>
              <p:cMediaNode>
                <p:cTn id="7" fill="hold" display="0">
                  <p:stCondLst>
                    <p:cond delay="indefinite"/>
                  </p:stCondLst>
                  <p:endCondLst>
                    <p:cond evt="onNext" delay="0">
                      <p:tgtEl>
                        <p:sldTgt/>
                      </p:tgtEl>
                    </p:cond>
                    <p:cond evt="onPrev" delay="0">
                      <p:tgtEl>
                        <p:sldTgt/>
                      </p:tgtEl>
                    </p:cond>
                  </p:endCondLst>
                </p:cTn>
                <p:tgtEl>
                  <p:spTgt spid="4"/>
                </p:tgtEl>
              </p:cMediaNode>
            </p:video>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697" name="Picture 5" descr="finch-beak-siz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08175" y="260350"/>
            <a:ext cx="6624638" cy="6391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Content Placeholder 2"/>
          <p:cNvSpPr>
            <a:spLocks noGrp="1"/>
          </p:cNvSpPr>
          <p:nvPr>
            <p:ph idx="1"/>
          </p:nvPr>
        </p:nvSpPr>
        <p:spPr>
          <a:xfrm>
            <a:off x="1285875" y="357188"/>
            <a:ext cx="7499350" cy="4800600"/>
          </a:xfrm>
        </p:spPr>
        <p:txBody>
          <a:bodyPr/>
          <a:lstStyle/>
          <a:p>
            <a:pPr eaLnBrk="1" hangingPunct="1">
              <a:lnSpc>
                <a:spcPct val="70000"/>
              </a:lnSpc>
              <a:buFont typeface="Wingdings 2" panose="05020102010507070707" pitchFamily="18" charset="2"/>
              <a:buNone/>
            </a:pPr>
            <a:endParaRPr lang="en-CA" altLang="en-US" sz="2400" b="1" smtClean="0"/>
          </a:p>
          <a:p>
            <a:pPr eaLnBrk="1" hangingPunct="1">
              <a:lnSpc>
                <a:spcPct val="70000"/>
              </a:lnSpc>
            </a:pPr>
            <a:r>
              <a:rPr lang="en-CA" altLang="en-US" sz="2400" smtClean="0"/>
              <a:t>In the Galapagos Islands, finches evolved a variety of beak types adapted for cracking open different kinds of seeds.</a:t>
            </a:r>
          </a:p>
          <a:p>
            <a:pPr eaLnBrk="1" hangingPunct="1">
              <a:lnSpc>
                <a:spcPct val="70000"/>
              </a:lnSpc>
              <a:buFont typeface="Wingdings 2" panose="05020102010507070707" pitchFamily="18" charset="2"/>
              <a:buNone/>
            </a:pPr>
            <a:endParaRPr lang="en-CA" altLang="en-US" sz="2400" smtClean="0"/>
          </a:p>
          <a:p>
            <a:pPr eaLnBrk="1" hangingPunct="1">
              <a:lnSpc>
                <a:spcPct val="70000"/>
              </a:lnSpc>
            </a:pPr>
            <a:r>
              <a:rPr lang="en-CA" altLang="en-US" sz="2400" smtClean="0"/>
              <a:t>Changes in weather patterns have been shown to change the kinds of seeds available—for example during drought, tough seeds that are difficult to crack are more abundant than soft seeds.</a:t>
            </a:r>
          </a:p>
          <a:p>
            <a:pPr eaLnBrk="1" hangingPunct="1">
              <a:lnSpc>
                <a:spcPct val="70000"/>
              </a:lnSpc>
              <a:buFont typeface="Wingdings 2" panose="05020102010507070707" pitchFamily="18" charset="2"/>
              <a:buNone/>
            </a:pPr>
            <a:endParaRPr lang="en-CA" altLang="en-US" sz="2400" smtClean="0"/>
          </a:p>
          <a:p>
            <a:pPr eaLnBrk="1" hangingPunct="1">
              <a:lnSpc>
                <a:spcPct val="70000"/>
              </a:lnSpc>
            </a:pPr>
            <a:r>
              <a:rPr lang="en-CA" altLang="en-US" sz="2400" smtClean="0"/>
              <a:t>Finches with large beaks adapted for eating these hard seeds are more likely to survive and reproduce than other finches.</a:t>
            </a:r>
          </a:p>
          <a:p>
            <a:pPr eaLnBrk="1" hangingPunct="1">
              <a:lnSpc>
                <a:spcPct val="70000"/>
              </a:lnSpc>
              <a:buFont typeface="Wingdings 2" panose="05020102010507070707" pitchFamily="18" charset="2"/>
              <a:buNone/>
            </a:pPr>
            <a:endParaRPr lang="en-CA" altLang="en-US" sz="2400" smtClean="0"/>
          </a:p>
          <a:p>
            <a:pPr eaLnBrk="1" hangingPunct="1">
              <a:lnSpc>
                <a:spcPct val="70000"/>
              </a:lnSpc>
            </a:pPr>
            <a:r>
              <a:rPr lang="en-CA" altLang="en-US" sz="2400" smtClean="0"/>
              <a:t>These finches become more abundant compared to those with small beaks.</a:t>
            </a: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Content Placeholder 2"/>
          <p:cNvSpPr>
            <a:spLocks noGrp="1"/>
          </p:cNvSpPr>
          <p:nvPr>
            <p:ph idx="1"/>
          </p:nvPr>
        </p:nvSpPr>
        <p:spPr>
          <a:xfrm>
            <a:off x="5572125" y="1071563"/>
            <a:ext cx="3784600" cy="4800600"/>
          </a:xfrm>
        </p:spPr>
        <p:txBody>
          <a:bodyPr/>
          <a:lstStyle/>
          <a:p>
            <a:pPr eaLnBrk="1" hangingPunct="1"/>
            <a:r>
              <a:rPr lang="en-CA" altLang="en-US" smtClean="0"/>
              <a:t>Galapagos formed from volcanoes</a:t>
            </a:r>
          </a:p>
          <a:p>
            <a:pPr eaLnBrk="1" hangingPunct="1"/>
            <a:r>
              <a:rPr lang="en-CA" altLang="en-US" smtClean="0"/>
              <a:t>Different islands have different environments</a:t>
            </a:r>
          </a:p>
          <a:p>
            <a:pPr eaLnBrk="1" hangingPunct="1"/>
            <a:r>
              <a:rPr lang="en-CA" altLang="en-US" smtClean="0"/>
              <a:t>Each island has its own species</a:t>
            </a:r>
          </a:p>
        </p:txBody>
      </p:sp>
      <p:pic>
        <p:nvPicPr>
          <p:cNvPr id="31746" name="Picture 2" descr="http://mappery.com/maps/Galapagos-Islands-Tourist-Map.mediumthumb.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928688"/>
            <a:ext cx="5715000" cy="4924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vert="horz" wrap="square" lIns="91440" tIns="45720" rIns="91440" bIns="45720" numCol="1" anchorCtr="0" compatLnSpc="1">
            <a:prstTxWarp prst="textNoShape">
              <a:avLst/>
            </a:prstTxWarp>
          </a:bodyPr>
          <a:lstStyle/>
          <a:p>
            <a:pPr eaLnBrk="1" hangingPunct="1"/>
            <a:r>
              <a:rPr lang="en-CA" altLang="en-US" sz="3200" smtClean="0">
                <a:effectLst>
                  <a:outerShdw blurRad="38100" dist="38100" dir="2700000" algn="tl">
                    <a:srgbClr val="C0C0C0"/>
                  </a:outerShdw>
                </a:effectLst>
              </a:rPr>
              <a:t>ANTIBIOTIC </a:t>
            </a:r>
            <a:br>
              <a:rPr lang="en-CA" altLang="en-US" sz="3200" smtClean="0">
                <a:effectLst>
                  <a:outerShdw blurRad="38100" dist="38100" dir="2700000" algn="tl">
                    <a:srgbClr val="C0C0C0"/>
                  </a:outerShdw>
                </a:effectLst>
              </a:rPr>
            </a:br>
            <a:r>
              <a:rPr lang="en-CA" altLang="en-US" sz="3200" smtClean="0">
                <a:effectLst>
                  <a:outerShdw blurRad="38100" dist="38100" dir="2700000" algn="tl">
                    <a:srgbClr val="C0C0C0"/>
                  </a:outerShdw>
                </a:effectLst>
              </a:rPr>
              <a:t>RESISTANCE:</a:t>
            </a:r>
          </a:p>
        </p:txBody>
      </p:sp>
      <p:pic>
        <p:nvPicPr>
          <p:cNvPr id="32770" name="Picture 6" descr="resistanc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58888" y="1989138"/>
            <a:ext cx="7345362" cy="2608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2771" name="Text Box 8"/>
          <p:cNvSpPr txBox="1">
            <a:spLocks noChangeArrowheads="1"/>
          </p:cNvSpPr>
          <p:nvPr/>
        </p:nvSpPr>
        <p:spPr bwMode="auto">
          <a:xfrm>
            <a:off x="5867400" y="1125538"/>
            <a:ext cx="2808288"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hangingPunct="1">
              <a:spcBef>
                <a:spcPct val="50000"/>
              </a:spcBef>
            </a:pPr>
            <a:r>
              <a:rPr lang="en-US" altLang="en-US" sz="1800" b="1">
                <a:solidFill>
                  <a:srgbClr val="33CC33"/>
                </a:solidFill>
              </a:rPr>
              <a:t>Antibiotics Introduced</a:t>
            </a:r>
          </a:p>
        </p:txBody>
      </p:sp>
      <p:sp>
        <p:nvSpPr>
          <p:cNvPr id="32772" name="Line 9"/>
          <p:cNvSpPr>
            <a:spLocks noChangeShapeType="1"/>
          </p:cNvSpPr>
          <p:nvPr/>
        </p:nvSpPr>
        <p:spPr bwMode="auto">
          <a:xfrm flipH="1">
            <a:off x="5076825" y="1557338"/>
            <a:ext cx="935038" cy="792162"/>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CA"/>
          </a:p>
        </p:txBody>
      </p:sp>
      <p:sp>
        <p:nvSpPr>
          <p:cNvPr id="32773" name="Text Box 10"/>
          <p:cNvSpPr txBox="1">
            <a:spLocks noChangeArrowheads="1"/>
          </p:cNvSpPr>
          <p:nvPr/>
        </p:nvSpPr>
        <p:spPr bwMode="auto">
          <a:xfrm>
            <a:off x="2124075" y="4868863"/>
            <a:ext cx="5689600" cy="1552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hangingPunct="1">
              <a:spcBef>
                <a:spcPct val="50000"/>
              </a:spcBef>
            </a:pPr>
            <a:r>
              <a:rPr lang="en-US" altLang="en-US"/>
              <a:t>The more resistant bacteria (</a:t>
            </a:r>
            <a:r>
              <a:rPr lang="en-US" altLang="en-US" i="1"/>
              <a:t>containing resistant genes against the antibiotic) survive into the next generation and so on…)</a:t>
            </a: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793" name="Picture 5" descr="col10836_fm-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95513" y="981075"/>
            <a:ext cx="4743450" cy="4868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3794" name="Text Box 6"/>
          <p:cNvSpPr txBox="1">
            <a:spLocks noChangeArrowheads="1"/>
          </p:cNvSpPr>
          <p:nvPr/>
        </p:nvSpPr>
        <p:spPr bwMode="auto">
          <a:xfrm>
            <a:off x="1403350" y="260350"/>
            <a:ext cx="7345363"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hangingPunct="1">
              <a:spcBef>
                <a:spcPct val="50000"/>
              </a:spcBef>
            </a:pPr>
            <a:r>
              <a:rPr lang="en-US" altLang="en-US" sz="3200" b="1"/>
              <a:t>How do bacteria become resistant?</a:t>
            </a: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Rectangle 3"/>
          <p:cNvSpPr>
            <a:spLocks noGrp="1"/>
          </p:cNvSpPr>
          <p:nvPr>
            <p:ph type="body" idx="1"/>
          </p:nvPr>
        </p:nvSpPr>
        <p:spPr>
          <a:xfrm>
            <a:off x="1214438" y="1500188"/>
            <a:ext cx="7499350" cy="4800600"/>
          </a:xfrm>
        </p:spPr>
        <p:txBody>
          <a:bodyPr/>
          <a:lstStyle/>
          <a:p>
            <a:pPr>
              <a:lnSpc>
                <a:spcPct val="80000"/>
              </a:lnSpc>
              <a:buFont typeface="Wingdings 2" panose="05020102010507070707" pitchFamily="18" charset="2"/>
              <a:buNone/>
            </a:pPr>
            <a:r>
              <a:rPr lang="en-US" altLang="en-US" sz="2400" smtClean="0"/>
              <a:t>Bacteria develop random mutations as they reproduce via successive generation. These random mutations could create a favourable gene (beneficial mutation). Let</a:t>
            </a:r>
            <a:r>
              <a:rPr lang="ja-JP" altLang="en-US" sz="2400" smtClean="0"/>
              <a:t>’</a:t>
            </a:r>
            <a:r>
              <a:rPr lang="en-US" altLang="ja-JP" sz="2400" smtClean="0"/>
              <a:t>s say it codes for a protein that protects the bacteria from antibiotics.</a:t>
            </a:r>
          </a:p>
          <a:p>
            <a:pPr>
              <a:lnSpc>
                <a:spcPct val="80000"/>
              </a:lnSpc>
              <a:buFont typeface="Wingdings 2" panose="05020102010507070707" pitchFamily="18" charset="2"/>
              <a:buNone/>
            </a:pPr>
            <a:r>
              <a:rPr lang="en-US" altLang="en-US" sz="2400" smtClean="0"/>
              <a:t>In particular environments (eg. Hospitals where antibiotics are often misused); bacteria with the beneficial mutation is favourably selected and is more fit to survive the next generation…</a:t>
            </a:r>
          </a:p>
          <a:p>
            <a:pPr>
              <a:lnSpc>
                <a:spcPct val="80000"/>
              </a:lnSpc>
              <a:buFont typeface="Wingdings 2" panose="05020102010507070707" pitchFamily="18" charset="2"/>
              <a:buNone/>
            </a:pPr>
            <a:r>
              <a:rPr lang="en-US" altLang="en-US" sz="2400" smtClean="0"/>
              <a:t>Since bacteria reproduce quick, more antibiotic resistant bacteria thrive. </a:t>
            </a:r>
          </a:p>
          <a:p>
            <a:pPr>
              <a:lnSpc>
                <a:spcPct val="80000"/>
              </a:lnSpc>
              <a:buFont typeface="Wingdings 2" panose="05020102010507070707" pitchFamily="18" charset="2"/>
              <a:buNone/>
            </a:pPr>
            <a:r>
              <a:rPr lang="en-US" altLang="en-US" sz="2400" smtClean="0"/>
              <a:t>Also, bacteria that contain the antibiotic resistant gene can share this information with </a:t>
            </a:r>
            <a:r>
              <a:rPr lang="ja-JP" altLang="en-US" sz="2400" smtClean="0"/>
              <a:t>‘</a:t>
            </a:r>
            <a:r>
              <a:rPr lang="en-US" altLang="ja-JP" sz="2400" smtClean="0"/>
              <a:t>weaker</a:t>
            </a:r>
            <a:r>
              <a:rPr lang="ja-JP" altLang="en-US" sz="2400" smtClean="0"/>
              <a:t>’</a:t>
            </a:r>
            <a:r>
              <a:rPr lang="en-US" altLang="ja-JP" sz="2400" smtClean="0"/>
              <a:t> bacteria through </a:t>
            </a:r>
            <a:r>
              <a:rPr lang="en-US" altLang="ja-JP" sz="2400" u="sng" smtClean="0"/>
              <a:t>conjugation</a:t>
            </a:r>
            <a:r>
              <a:rPr lang="en-US" altLang="ja-JP" sz="2400" smtClean="0"/>
              <a:t>.</a:t>
            </a:r>
          </a:p>
          <a:p>
            <a:pPr>
              <a:lnSpc>
                <a:spcPct val="80000"/>
              </a:lnSpc>
              <a:buFont typeface="Wingdings 2" panose="05020102010507070707" pitchFamily="18" charset="2"/>
              <a:buNone/>
            </a:pPr>
            <a:endParaRPr lang="en-US" altLang="en-US" sz="2400" smtClean="0"/>
          </a:p>
        </p:txBody>
      </p:sp>
      <p:sp>
        <p:nvSpPr>
          <p:cNvPr id="34818" name="TextBox 2"/>
          <p:cNvSpPr txBox="1">
            <a:spLocks noChangeArrowheads="1"/>
          </p:cNvSpPr>
          <p:nvPr/>
        </p:nvSpPr>
        <p:spPr bwMode="auto">
          <a:xfrm>
            <a:off x="1428750" y="428625"/>
            <a:ext cx="7072313"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hangingPunct="1"/>
            <a:r>
              <a:rPr lang="en-CA" altLang="en-US" sz="1800"/>
              <a:t>HOW DO BACTERIA BECOME RESISTANT TO ANTIBIOTICS?</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31913" y="1916113"/>
            <a:ext cx="7499350" cy="1714500"/>
          </a:xfrm>
        </p:spPr>
        <p:txBody>
          <a:bodyPr vert="horz" wrap="square" lIns="91440" tIns="45720" rIns="91440" bIns="45720" numCol="1" anchorCtr="0" compatLnSpc="1">
            <a:prstTxWarp prst="textNoShape">
              <a:avLst/>
            </a:prstTxWarp>
          </a:bodyPr>
          <a:lstStyle/>
          <a:p>
            <a:r>
              <a:rPr lang="en-CA" altLang="en-US" sz="3900" smtClean="0">
                <a:effectLst>
                  <a:outerShdw blurRad="38100" dist="38100" dir="2700000" algn="tl">
                    <a:srgbClr val="C0C0C0"/>
                  </a:outerShdw>
                </a:effectLst>
              </a:rPr>
              <a:t>Evolution Continued: Adaptation Natural Selection &amp; Artificial Selection</a:t>
            </a:r>
          </a:p>
        </p:txBody>
      </p:sp>
      <p:sp>
        <p:nvSpPr>
          <p:cNvPr id="16386" name="Content Placeholder 2"/>
          <p:cNvSpPr>
            <a:spLocks noGrp="1"/>
          </p:cNvSpPr>
          <p:nvPr>
            <p:ph idx="1"/>
          </p:nvPr>
        </p:nvSpPr>
        <p:spPr/>
        <p:txBody>
          <a:bodyPr/>
          <a:lstStyle/>
          <a:p>
            <a:endParaRPr lang="en-US" altLang="en-US" smtClean="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841" name="Picture 2" descr="350px-BacterConjugation"/>
          <p:cNvPicPr>
            <a:picLocks noChangeAspect="1" noChangeArrowheads="1"/>
          </p:cNvPicPr>
          <p:nvPr/>
        </p:nvPicPr>
        <p:blipFill>
          <a:blip r:embed="rId2">
            <a:extLst>
              <a:ext uri="{28A0092B-C50C-407E-A947-70E740481C1C}">
                <a14:useLocalDpi xmlns:a14="http://schemas.microsoft.com/office/drawing/2010/main" val="0"/>
              </a:ext>
            </a:extLst>
          </a:blip>
          <a:srcRect l="2570" r="1779"/>
          <a:stretch>
            <a:fillRect/>
          </a:stretch>
        </p:blipFill>
        <p:spPr bwMode="auto">
          <a:xfrm>
            <a:off x="611188" y="1052513"/>
            <a:ext cx="4044950" cy="4941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5842" name="Picture 3" descr="BacterialSex"/>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92663" y="2124075"/>
            <a:ext cx="3668712" cy="2063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5843" name="TextBox 3"/>
          <p:cNvSpPr txBox="1">
            <a:spLocks noChangeArrowheads="1"/>
          </p:cNvSpPr>
          <p:nvPr/>
        </p:nvSpPr>
        <p:spPr bwMode="auto">
          <a:xfrm>
            <a:off x="2890838" y="176213"/>
            <a:ext cx="3598862"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r>
              <a:rPr lang="en-CA" altLang="en-US" sz="3600">
                <a:latin typeface="Tahoma" panose="020B0604030504040204" pitchFamily="34" charset="0"/>
              </a:rPr>
              <a:t>CONJUGATION</a:t>
            </a:r>
          </a:p>
        </p:txBody>
      </p:sp>
    </p:spTree>
  </p:cSld>
  <p:clrMapOvr>
    <a:masterClrMapping/>
  </p:clrMapOv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Rectangle 2"/>
          <p:cNvSpPr>
            <a:spLocks noGrp="1"/>
          </p:cNvSpPr>
          <p:nvPr>
            <p:ph type="title"/>
          </p:nvPr>
        </p:nvSpPr>
        <p:spPr bwMode="auto">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Ctr="0" compatLnSpc="1">
            <a:prstTxWarp prst="textNoShape">
              <a:avLst/>
            </a:prstTxWarp>
          </a:bodyPr>
          <a:lstStyle/>
          <a:p>
            <a:endParaRPr lang="en-US" altLang="en-US" smtClean="0">
              <a:effectLst/>
            </a:endParaRPr>
          </a:p>
        </p:txBody>
      </p:sp>
      <p:sp>
        <p:nvSpPr>
          <p:cNvPr id="36866" name="Rectangle 3"/>
          <p:cNvSpPr>
            <a:spLocks noGrp="1"/>
          </p:cNvSpPr>
          <p:nvPr>
            <p:ph type="body" idx="1"/>
          </p:nvPr>
        </p:nvSpPr>
        <p:spPr/>
        <p:txBody>
          <a:bodyPr/>
          <a:lstStyle/>
          <a:p>
            <a:endParaRPr lang="en-US" altLang="en-US" smtClean="0"/>
          </a:p>
        </p:txBody>
      </p:sp>
      <p:pic>
        <p:nvPicPr>
          <p:cNvPr id="36867" name="Picture 5" descr="h-pylori"/>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58888" y="476250"/>
            <a:ext cx="7561262" cy="5595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889" name="Picture 2" descr="Bacteria duplicatio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0988" y="884238"/>
            <a:ext cx="8329612" cy="4071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Box 2"/>
          <p:cNvSpPr txBox="1"/>
          <p:nvPr/>
        </p:nvSpPr>
        <p:spPr>
          <a:xfrm>
            <a:off x="2286000" y="501650"/>
            <a:ext cx="2035175" cy="369888"/>
          </a:xfrm>
          <a:prstGeom prst="rect">
            <a:avLst/>
          </a:prstGeom>
          <a:noFill/>
          <a:ln>
            <a:solidFill>
              <a:schemeClr val="tx1">
                <a:lumMod val="75000"/>
                <a:lumOff val="25000"/>
              </a:schemeClr>
            </a:solidFill>
          </a:ln>
        </p:spPr>
        <p:txBody>
          <a:bodyPr>
            <a:spAutoFit/>
          </a:bodyPr>
          <a:lstStyle/>
          <a:p>
            <a:pPr eaLnBrk="0" hangingPunct="0">
              <a:defRPr/>
            </a:pPr>
            <a:r>
              <a:rPr lang="en-CA" dirty="0">
                <a:latin typeface="Tahoma" pitchFamily="34" charset="0"/>
                <a:ea typeface="+mn-ea"/>
              </a:rPr>
              <a:t>BINARY FISSION</a:t>
            </a:r>
          </a:p>
        </p:txBody>
      </p:sp>
      <p:sp>
        <p:nvSpPr>
          <p:cNvPr id="4" name="TextBox 3"/>
          <p:cNvSpPr txBox="1"/>
          <p:nvPr/>
        </p:nvSpPr>
        <p:spPr>
          <a:xfrm>
            <a:off x="6494463" y="520700"/>
            <a:ext cx="1779587" cy="369888"/>
          </a:xfrm>
          <a:prstGeom prst="rect">
            <a:avLst/>
          </a:prstGeom>
          <a:noFill/>
          <a:ln>
            <a:solidFill>
              <a:schemeClr val="tx1">
                <a:lumMod val="75000"/>
                <a:lumOff val="25000"/>
              </a:schemeClr>
            </a:solidFill>
          </a:ln>
        </p:spPr>
        <p:txBody>
          <a:bodyPr>
            <a:spAutoFit/>
          </a:bodyPr>
          <a:lstStyle/>
          <a:p>
            <a:pPr eaLnBrk="0" hangingPunct="0">
              <a:defRPr/>
            </a:pPr>
            <a:r>
              <a:rPr lang="en-CA" dirty="0">
                <a:latin typeface="Tahoma" pitchFamily="34" charset="0"/>
                <a:ea typeface="+mn-ea"/>
              </a:rPr>
              <a:t>CONJUGATION</a:t>
            </a:r>
          </a:p>
        </p:txBody>
      </p:sp>
      <p:sp>
        <p:nvSpPr>
          <p:cNvPr id="5" name="Rectangle 3"/>
          <p:cNvSpPr txBox="1">
            <a:spLocks noChangeArrowheads="1"/>
          </p:cNvSpPr>
          <p:nvPr/>
        </p:nvSpPr>
        <p:spPr>
          <a:xfrm>
            <a:off x="214313" y="5302250"/>
            <a:ext cx="8686800" cy="1082675"/>
          </a:xfrm>
          <a:prstGeom prst="rect">
            <a:avLst/>
          </a:prstGeom>
        </p:spPr>
        <p:txBody>
          <a:bodyPr/>
          <a:lstStyle/>
          <a:p>
            <a:pPr marL="273050" indent="-273050">
              <a:spcBef>
                <a:spcPts val="600"/>
              </a:spcBef>
              <a:buClr>
                <a:schemeClr val="accent1"/>
              </a:buClr>
              <a:buSzPct val="70000"/>
              <a:defRPr/>
            </a:pPr>
            <a:r>
              <a:rPr lang="en-US" sz="2800" dirty="0">
                <a:solidFill>
                  <a:schemeClr val="tx2"/>
                </a:solidFill>
                <a:latin typeface="+mn-lt"/>
                <a:ea typeface="+mn-ea"/>
              </a:rPr>
              <a:t>Bacteria can reproduce by </a:t>
            </a:r>
            <a:r>
              <a:rPr lang="en-US" sz="2800" dirty="0">
                <a:solidFill>
                  <a:srgbClr val="0070C0"/>
                </a:solidFill>
                <a:latin typeface="+mn-lt"/>
                <a:ea typeface="+mn-ea"/>
              </a:rPr>
              <a:t>conjugation,</a:t>
            </a:r>
            <a:r>
              <a:rPr lang="en-US" sz="2800" dirty="0">
                <a:solidFill>
                  <a:schemeClr val="tx2"/>
                </a:solidFill>
                <a:latin typeface="+mn-lt"/>
                <a:ea typeface="+mn-ea"/>
              </a:rPr>
              <a:t> </a:t>
            </a:r>
            <a:r>
              <a:rPr lang="en-US" sz="2800" dirty="0">
                <a:solidFill>
                  <a:schemeClr val="tx2"/>
                </a:solidFill>
                <a:latin typeface="+mn-lt"/>
                <a:ea typeface="+mn-ea"/>
              </a:rPr>
              <a:t>or </a:t>
            </a:r>
            <a:r>
              <a:rPr lang="en-US" sz="2800" dirty="0">
                <a:solidFill>
                  <a:srgbClr val="0066FF"/>
                </a:solidFill>
                <a:latin typeface="+mn-lt"/>
                <a:ea typeface="+mn-ea"/>
              </a:rPr>
              <a:t>asexually</a:t>
            </a:r>
            <a:r>
              <a:rPr lang="en-US" sz="2800" dirty="0">
                <a:solidFill>
                  <a:schemeClr val="tx2"/>
                </a:solidFill>
                <a:latin typeface="+mn-lt"/>
                <a:ea typeface="+mn-ea"/>
              </a:rPr>
              <a:t> </a:t>
            </a:r>
            <a:r>
              <a:rPr lang="en-US" sz="2800">
                <a:solidFill>
                  <a:schemeClr val="tx2"/>
                </a:solidFill>
                <a:latin typeface="+mn-lt"/>
                <a:ea typeface="+mn-ea"/>
              </a:rPr>
              <a:t>by </a:t>
            </a:r>
            <a:r>
              <a:rPr lang="en-US" sz="2800">
                <a:solidFill>
                  <a:srgbClr val="0066FF"/>
                </a:solidFill>
                <a:latin typeface="+mn-lt"/>
                <a:ea typeface="+mn-ea"/>
              </a:rPr>
              <a:t>binary fission</a:t>
            </a:r>
            <a:r>
              <a:rPr lang="en-US" sz="2800" dirty="0">
                <a:solidFill>
                  <a:schemeClr val="tx2"/>
                </a:solidFill>
                <a:latin typeface="+mn-lt"/>
                <a:ea typeface="+mn-ea"/>
              </a:rPr>
              <a:t>.</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9" presetClass="entr" presetSubtype="0" accel="100000" fill="hold" grpId="0" nodeType="after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p:cTn id="7" dur="500" fill="hold"/>
                                        <p:tgtEl>
                                          <p:spTgt spid="5">
                                            <p:txEl>
                                              <p:pRg st="0" end="0"/>
                                            </p:txEl>
                                          </p:spTgt>
                                        </p:tgtEl>
                                        <p:attrNameLst>
                                          <p:attrName>ppt_h</p:attrName>
                                        </p:attrNameLst>
                                      </p:cBhvr>
                                      <p:tavLst>
                                        <p:tav tm="0">
                                          <p:val>
                                            <p:strVal val="#ppt_h/20"/>
                                          </p:val>
                                        </p:tav>
                                        <p:tav tm="50000">
                                          <p:val>
                                            <p:strVal val="#ppt_h/20"/>
                                          </p:val>
                                        </p:tav>
                                        <p:tav tm="100000">
                                          <p:val>
                                            <p:strVal val="#ppt_h"/>
                                          </p:val>
                                        </p:tav>
                                      </p:tavLst>
                                    </p:anim>
                                    <p:anim calcmode="lin" valueType="num">
                                      <p:cBhvr>
                                        <p:cTn id="8" dur="500" fill="hold"/>
                                        <p:tgtEl>
                                          <p:spTgt spid="5">
                                            <p:txEl>
                                              <p:pRg st="0" end="0"/>
                                            </p:txEl>
                                          </p:spTgt>
                                        </p:tgtEl>
                                        <p:attrNameLst>
                                          <p:attrName>ppt_w</p:attrName>
                                        </p:attrNameLst>
                                      </p:cBhvr>
                                      <p:tavLst>
                                        <p:tav tm="0">
                                          <p:val>
                                            <p:strVal val="#ppt_w+.3"/>
                                          </p:val>
                                        </p:tav>
                                        <p:tav tm="50000">
                                          <p:val>
                                            <p:strVal val="#ppt_w+.3"/>
                                          </p:val>
                                        </p:tav>
                                        <p:tav tm="100000">
                                          <p:val>
                                            <p:strVal val="#ppt_w"/>
                                          </p:val>
                                        </p:tav>
                                      </p:tavLst>
                                    </p:anim>
                                    <p:anim calcmode="lin" valueType="num">
                                      <p:cBhvr>
                                        <p:cTn id="9" dur="500" fill="hold"/>
                                        <p:tgtEl>
                                          <p:spTgt spid="5">
                                            <p:txEl>
                                              <p:pRg st="0" end="0"/>
                                            </p:txEl>
                                          </p:spTgt>
                                        </p:tgtEl>
                                        <p:attrNameLst>
                                          <p:attrName>ppt_x</p:attrName>
                                        </p:attrNameLst>
                                      </p:cBhvr>
                                      <p:tavLst>
                                        <p:tav tm="0">
                                          <p:val>
                                            <p:strVal val="#ppt_x-.3"/>
                                          </p:val>
                                        </p:tav>
                                        <p:tav tm="50000">
                                          <p:val>
                                            <p:strVal val="#ppt_x"/>
                                          </p:val>
                                        </p:tav>
                                        <p:tav tm="100000">
                                          <p:val>
                                            <p:strVal val="#ppt_x"/>
                                          </p:val>
                                        </p:tav>
                                      </p:tavLst>
                                    </p:anim>
                                    <p:anim calcmode="lin" valueType="num">
                                      <p:cBhvr>
                                        <p:cTn id="10" dur="500" fill="hold"/>
                                        <p:tgtEl>
                                          <p:spTgt spid="5">
                                            <p:txEl>
                                              <p:pRg st="0" end="0"/>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051" descr="binary fission bacteri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 y="2057400"/>
            <a:ext cx="3505200" cy="2895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2052" descr="Fission complet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53000" y="2057400"/>
            <a:ext cx="3581400" cy="2895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8915" name="TextBox 7"/>
          <p:cNvSpPr txBox="1">
            <a:spLocks noChangeArrowheads="1"/>
          </p:cNvSpPr>
          <p:nvPr/>
        </p:nvSpPr>
        <p:spPr bwMode="auto">
          <a:xfrm>
            <a:off x="1254125" y="5221288"/>
            <a:ext cx="2005013"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r>
              <a:rPr lang="en-CA" altLang="en-US" sz="1800">
                <a:latin typeface="Tahoma" panose="020B0604030504040204" pitchFamily="34" charset="0"/>
              </a:rPr>
              <a:t>BINARY FISSION</a:t>
            </a:r>
          </a:p>
        </p:txBody>
      </p:sp>
      <p:sp>
        <p:nvSpPr>
          <p:cNvPr id="38916" name="TextBox 8"/>
          <p:cNvSpPr txBox="1">
            <a:spLocks noChangeArrowheads="1"/>
          </p:cNvSpPr>
          <p:nvPr/>
        </p:nvSpPr>
        <p:spPr bwMode="auto">
          <a:xfrm>
            <a:off x="5521325" y="5240338"/>
            <a:ext cx="2516188"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r>
              <a:rPr lang="en-CA" altLang="en-US" sz="1800">
                <a:latin typeface="Tahoma" panose="020B0604030504040204" pitchFamily="34" charset="0"/>
              </a:rPr>
              <a:t>DIVISION COMPLETE</a:t>
            </a:r>
          </a:p>
        </p:txBody>
      </p:sp>
      <p:sp>
        <p:nvSpPr>
          <p:cNvPr id="38917" name="Rectangle 9"/>
          <p:cNvSpPr>
            <a:spLocks noChangeArrowheads="1"/>
          </p:cNvSpPr>
          <p:nvPr/>
        </p:nvSpPr>
        <p:spPr bwMode="auto">
          <a:xfrm>
            <a:off x="1371600" y="374650"/>
            <a:ext cx="6253163" cy="1570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lgn="ctr"/>
            <a:r>
              <a:rPr lang="en-US" altLang="en-US">
                <a:solidFill>
                  <a:schemeClr val="accent2"/>
                </a:solidFill>
                <a:latin typeface="Tahoma" panose="020B0604030504040204" pitchFamily="34" charset="0"/>
              </a:rPr>
              <a:t>Some can reproduce every 20 minutes</a:t>
            </a:r>
            <a:r>
              <a:rPr lang="en-US" altLang="en-US">
                <a:latin typeface="Tahoma" panose="020B0604030504040204" pitchFamily="34" charset="0"/>
              </a:rPr>
              <a:t> </a:t>
            </a:r>
          </a:p>
          <a:p>
            <a:endParaRPr lang="en-US" altLang="en-US">
              <a:solidFill>
                <a:srgbClr val="CC00CC"/>
              </a:solidFill>
              <a:latin typeface="Tahoma" panose="020B0604030504040204" pitchFamily="34" charset="0"/>
            </a:endParaRPr>
          </a:p>
          <a:p>
            <a:pPr algn="ctr"/>
            <a:r>
              <a:rPr lang="en-US" altLang="en-US">
                <a:solidFill>
                  <a:srgbClr val="CC00CC"/>
                </a:solidFill>
                <a:latin typeface="Tahoma" panose="020B0604030504040204" pitchFamily="34" charset="0"/>
              </a:rPr>
              <a:t>(</a:t>
            </a:r>
            <a:r>
              <a:rPr lang="en-US" altLang="en-US" i="1">
                <a:solidFill>
                  <a:srgbClr val="CC00CC"/>
                </a:solidFill>
                <a:latin typeface="Tahoma" panose="020B0604030504040204" pitchFamily="34" charset="0"/>
              </a:rPr>
              <a:t>one bacteria could be an ancestor to one million bacteria in six hours)</a:t>
            </a:r>
          </a:p>
        </p:txBody>
      </p:sp>
      <p:pic>
        <p:nvPicPr>
          <p:cNvPr id="11" name="Picture 2051" descr="binary fission bacteri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 y="2249488"/>
            <a:ext cx="3505200" cy="2895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2052" descr="Fission complet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53000" y="2249488"/>
            <a:ext cx="3581400" cy="2895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0-#ppt_w/2"/>
                                          </p:val>
                                        </p:tav>
                                        <p:tav tm="100000">
                                          <p:val>
                                            <p:strVal val="#ppt_x"/>
                                          </p:val>
                                        </p:tav>
                                      </p:tavLst>
                                    </p:anim>
                                    <p:anim calcmode="lin" valueType="num">
                                      <p:cBhvr additive="base">
                                        <p:cTn id="8" dur="500" fill="hold"/>
                                        <p:tgtEl>
                                          <p:spTgt spid="6"/>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nodeType="clickEffect">
                                  <p:stCondLst>
                                    <p:cond delay="0"/>
                                  </p:stCondLst>
                                  <p:childTnLst>
                                    <p:set>
                                      <p:cBhvr>
                                        <p:cTn id="12" dur="1" fill="hold">
                                          <p:stCondLst>
                                            <p:cond delay="0"/>
                                          </p:stCondLst>
                                        </p:cTn>
                                        <p:tgtEl>
                                          <p:spTgt spid="7"/>
                                        </p:tgtEl>
                                        <p:attrNameLst>
                                          <p:attrName>style.visibility</p:attrName>
                                        </p:attrNameLst>
                                      </p:cBhvr>
                                      <p:to>
                                        <p:strVal val="visible"/>
                                      </p:to>
                                    </p:set>
                                    <p:anim calcmode="lin" valueType="num">
                                      <p:cBhvr additive="base">
                                        <p:cTn id="13" dur="500" fill="hold"/>
                                        <p:tgtEl>
                                          <p:spTgt spid="7"/>
                                        </p:tgtEl>
                                        <p:attrNameLst>
                                          <p:attrName>ppt_x</p:attrName>
                                        </p:attrNameLst>
                                      </p:cBhvr>
                                      <p:tavLst>
                                        <p:tav tm="0">
                                          <p:val>
                                            <p:strVal val="0-#ppt_w/2"/>
                                          </p:val>
                                        </p:tav>
                                        <p:tav tm="100000">
                                          <p:val>
                                            <p:strVal val="#ppt_x"/>
                                          </p:val>
                                        </p:tav>
                                      </p:tavLst>
                                    </p:anim>
                                    <p:anim calcmode="lin" valueType="num">
                                      <p:cBhvr additive="base">
                                        <p:cTn id="14" dur="500" fill="hold"/>
                                        <p:tgtEl>
                                          <p:spTgt spid="7"/>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8" fill="hold" nodeType="clickEffect">
                                  <p:stCondLst>
                                    <p:cond delay="0"/>
                                  </p:stCondLst>
                                  <p:childTnLst>
                                    <p:set>
                                      <p:cBhvr>
                                        <p:cTn id="18" dur="1" fill="hold">
                                          <p:stCondLst>
                                            <p:cond delay="0"/>
                                          </p:stCondLst>
                                        </p:cTn>
                                        <p:tgtEl>
                                          <p:spTgt spid="11"/>
                                        </p:tgtEl>
                                        <p:attrNameLst>
                                          <p:attrName>style.visibility</p:attrName>
                                        </p:attrNameLst>
                                      </p:cBhvr>
                                      <p:to>
                                        <p:strVal val="visible"/>
                                      </p:to>
                                    </p:set>
                                    <p:anim calcmode="lin" valueType="num">
                                      <p:cBhvr additive="base">
                                        <p:cTn id="19" dur="500" fill="hold"/>
                                        <p:tgtEl>
                                          <p:spTgt spid="11"/>
                                        </p:tgtEl>
                                        <p:attrNameLst>
                                          <p:attrName>ppt_x</p:attrName>
                                        </p:attrNameLst>
                                      </p:cBhvr>
                                      <p:tavLst>
                                        <p:tav tm="0">
                                          <p:val>
                                            <p:strVal val="0-#ppt_w/2"/>
                                          </p:val>
                                        </p:tav>
                                        <p:tav tm="100000">
                                          <p:val>
                                            <p:strVal val="#ppt_x"/>
                                          </p:val>
                                        </p:tav>
                                      </p:tavLst>
                                    </p:anim>
                                    <p:anim calcmode="lin" valueType="num">
                                      <p:cBhvr additive="base">
                                        <p:cTn id="20" dur="500" fill="hold"/>
                                        <p:tgtEl>
                                          <p:spTgt spid="11"/>
                                        </p:tgtEl>
                                        <p:attrNameLst>
                                          <p:attrName>ppt_y</p:attrName>
                                        </p:attrNameLst>
                                      </p:cBhvr>
                                      <p:tavLst>
                                        <p:tav tm="0">
                                          <p:val>
                                            <p:strVal val="#ppt_y"/>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8" fill="hold" nodeType="clickEffect">
                                  <p:stCondLst>
                                    <p:cond delay="0"/>
                                  </p:stCondLst>
                                  <p:childTnLst>
                                    <p:set>
                                      <p:cBhvr>
                                        <p:cTn id="24" dur="1" fill="hold">
                                          <p:stCondLst>
                                            <p:cond delay="0"/>
                                          </p:stCondLst>
                                        </p:cTn>
                                        <p:tgtEl>
                                          <p:spTgt spid="12"/>
                                        </p:tgtEl>
                                        <p:attrNameLst>
                                          <p:attrName>style.visibility</p:attrName>
                                        </p:attrNameLst>
                                      </p:cBhvr>
                                      <p:to>
                                        <p:strVal val="visible"/>
                                      </p:to>
                                    </p:set>
                                    <p:anim calcmode="lin" valueType="num">
                                      <p:cBhvr additive="base">
                                        <p:cTn id="25" dur="500" fill="hold"/>
                                        <p:tgtEl>
                                          <p:spTgt spid="12"/>
                                        </p:tgtEl>
                                        <p:attrNameLst>
                                          <p:attrName>ppt_x</p:attrName>
                                        </p:attrNameLst>
                                      </p:cBhvr>
                                      <p:tavLst>
                                        <p:tav tm="0">
                                          <p:val>
                                            <p:strVal val="0-#ppt_w/2"/>
                                          </p:val>
                                        </p:tav>
                                        <p:tav tm="100000">
                                          <p:val>
                                            <p:strVal val="#ppt_x"/>
                                          </p:val>
                                        </p:tav>
                                      </p:tavLst>
                                    </p:anim>
                                    <p:anim calcmode="lin" valueType="num">
                                      <p:cBhvr additive="base">
                                        <p:cTn id="26" dur="500" fill="hold"/>
                                        <p:tgtEl>
                                          <p:spTgt spid="1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vert="horz" wrap="square" lIns="91440" tIns="45720" rIns="91440" bIns="45720" numCol="1" anchorCtr="0" compatLnSpc="1">
            <a:prstTxWarp prst="textNoShape">
              <a:avLst/>
            </a:prstTxWarp>
          </a:bodyPr>
          <a:lstStyle/>
          <a:p>
            <a:pPr eaLnBrk="1" hangingPunct="1"/>
            <a:r>
              <a:rPr lang="en-CA" altLang="en-US" smtClean="0">
                <a:effectLst>
                  <a:outerShdw blurRad="38100" dist="38100" dir="2700000" algn="tl">
                    <a:srgbClr val="C0C0C0"/>
                  </a:outerShdw>
                </a:effectLst>
              </a:rPr>
              <a:t>In Class</a:t>
            </a:r>
          </a:p>
        </p:txBody>
      </p:sp>
      <p:sp>
        <p:nvSpPr>
          <p:cNvPr id="39938" name="Rectangle 5"/>
          <p:cNvSpPr>
            <a:spLocks noGrp="1"/>
          </p:cNvSpPr>
          <p:nvPr>
            <p:ph type="subTitle" idx="4294967295"/>
          </p:nvPr>
        </p:nvSpPr>
        <p:spPr>
          <a:xfrm>
            <a:off x="1357313" y="2000250"/>
            <a:ext cx="6400800" cy="2724150"/>
          </a:xfrm>
        </p:spPr>
        <p:txBody>
          <a:bodyPr/>
          <a:lstStyle/>
          <a:p>
            <a:pPr marL="82550" indent="0" algn="ctr">
              <a:buFont typeface="Wingdings 2" panose="05020102010507070707" pitchFamily="18" charset="2"/>
              <a:buNone/>
            </a:pPr>
            <a:r>
              <a:rPr lang="en-US" altLang="en-US" smtClean="0"/>
              <a:t>Read Activity 7.2 on page 302</a:t>
            </a:r>
          </a:p>
          <a:p>
            <a:pPr marL="82550" indent="0" algn="ctr">
              <a:buFont typeface="Wingdings 2" panose="05020102010507070707" pitchFamily="18" charset="2"/>
              <a:buNone/>
            </a:pPr>
            <a:r>
              <a:rPr lang="en-US" altLang="en-US" smtClean="0">
                <a:solidFill>
                  <a:srgbClr val="660066"/>
                </a:solidFill>
              </a:rPr>
              <a:t>TUBERCULOSIS: Adapting Populations of  Bacteria</a:t>
            </a:r>
          </a:p>
          <a:p>
            <a:pPr marL="82550" indent="0" algn="ctr">
              <a:buFont typeface="Wingdings 2" panose="05020102010507070707" pitchFamily="18" charset="2"/>
              <a:buNone/>
            </a:pPr>
            <a:r>
              <a:rPr lang="en-US" altLang="en-US" smtClean="0"/>
              <a:t>Complete and answer questions 1-4</a:t>
            </a: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vert="horz" wrap="square" lIns="91440" tIns="45720" rIns="91440" bIns="45720" numCol="1" anchorCtr="0" compatLnSpc="1">
            <a:prstTxWarp prst="textNoShape">
              <a:avLst/>
            </a:prstTxWarp>
          </a:bodyPr>
          <a:lstStyle/>
          <a:p>
            <a:r>
              <a:rPr lang="en-CA" altLang="en-US" sz="3900" smtClean="0">
                <a:effectLst>
                  <a:outerShdw blurRad="38100" dist="38100" dir="2700000" algn="tl">
                    <a:srgbClr val="C0C0C0"/>
                  </a:outerShdw>
                </a:effectLst>
              </a:rPr>
              <a:t>Natural Selection vs Artificial Selection</a:t>
            </a:r>
          </a:p>
        </p:txBody>
      </p:sp>
      <p:sp>
        <p:nvSpPr>
          <p:cNvPr id="40962" name="Content Placeholder 2"/>
          <p:cNvSpPr>
            <a:spLocks noGrp="1"/>
          </p:cNvSpPr>
          <p:nvPr>
            <p:ph idx="1"/>
          </p:nvPr>
        </p:nvSpPr>
        <p:spPr>
          <a:xfrm>
            <a:off x="1435100" y="1508125"/>
            <a:ext cx="7499350" cy="4800600"/>
          </a:xfrm>
        </p:spPr>
        <p:txBody>
          <a:bodyPr/>
          <a:lstStyle/>
          <a:p>
            <a:pPr algn="ctr">
              <a:buFont typeface="Wingdings 2" panose="05020102010507070707" pitchFamily="18" charset="2"/>
              <a:buNone/>
            </a:pPr>
            <a:r>
              <a:rPr lang="en-CA" altLang="en-US" smtClean="0"/>
              <a:t>Next Powerpoint</a:t>
            </a: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vert="horz" wrap="square" lIns="91440" tIns="45720" rIns="91440" bIns="45720" numCol="1" anchorCtr="0" compatLnSpc="1">
            <a:prstTxWarp prst="textNoShape">
              <a:avLst/>
            </a:prstTxWarp>
          </a:bodyPr>
          <a:lstStyle/>
          <a:p>
            <a:r>
              <a:rPr lang="en-CA" altLang="en-US" smtClean="0">
                <a:effectLst>
                  <a:outerShdw blurRad="38100" dist="38100" dir="2700000" algn="tl">
                    <a:srgbClr val="C0C0C0"/>
                  </a:outerShdw>
                </a:effectLst>
              </a:rPr>
              <a:t>Other Important "Guys"</a:t>
            </a:r>
          </a:p>
        </p:txBody>
      </p:sp>
      <p:sp>
        <p:nvSpPr>
          <p:cNvPr id="3" name="Content Placeholder 2"/>
          <p:cNvSpPr>
            <a:spLocks noGrp="1"/>
          </p:cNvSpPr>
          <p:nvPr>
            <p:ph idx="1"/>
          </p:nvPr>
        </p:nvSpPr>
        <p:spPr/>
        <p:txBody>
          <a:bodyPr>
            <a:normAutofit lnSpcReduction="10000"/>
          </a:bodyPr>
          <a:lstStyle/>
          <a:p>
            <a:pPr marL="651510" indent="-514350">
              <a:buFont typeface="+mj-lt"/>
              <a:buAutoNum type="arabicPeriod"/>
              <a:defRPr/>
            </a:pPr>
            <a:r>
              <a:rPr lang="en-CA" dirty="0" smtClean="0">
                <a:ea typeface="ＭＳ Ｐゴシック" charset="0"/>
              </a:rPr>
              <a:t>Read Section 8.1 and make notes on the following people:</a:t>
            </a:r>
          </a:p>
          <a:p>
            <a:pPr lvl="1">
              <a:buFont typeface="Verdana" charset="0"/>
              <a:buChar char="◦"/>
              <a:defRPr/>
            </a:pPr>
            <a:r>
              <a:rPr lang="en-CA" dirty="0" smtClean="0">
                <a:ea typeface="ＭＳ Ｐゴシック" charset="0"/>
              </a:rPr>
              <a:t>Buffon</a:t>
            </a:r>
          </a:p>
          <a:p>
            <a:pPr lvl="1">
              <a:buFont typeface="Verdana" charset="0"/>
              <a:buChar char="◦"/>
              <a:defRPr/>
            </a:pPr>
            <a:r>
              <a:rPr lang="en-CA" dirty="0" smtClean="0">
                <a:ea typeface="ＭＳ Ｐゴシック" charset="0"/>
              </a:rPr>
              <a:t>Cuvier (</a:t>
            </a:r>
            <a:r>
              <a:rPr lang="en-CA" dirty="0" err="1" smtClean="0">
                <a:ea typeface="ＭＳ Ｐゴシック" charset="0"/>
              </a:rPr>
              <a:t>catastrophism</a:t>
            </a:r>
            <a:r>
              <a:rPr lang="en-CA" dirty="0" smtClean="0">
                <a:ea typeface="ＭＳ Ｐゴシック" charset="0"/>
              </a:rPr>
              <a:t>)</a:t>
            </a:r>
          </a:p>
          <a:p>
            <a:pPr lvl="1">
              <a:buFont typeface="Verdana" charset="0"/>
              <a:buChar char="◦"/>
              <a:defRPr/>
            </a:pPr>
            <a:r>
              <a:rPr lang="en-CA" dirty="0" smtClean="0">
                <a:ea typeface="ＭＳ Ｐゴシック" charset="0"/>
              </a:rPr>
              <a:t>Lyell (</a:t>
            </a:r>
            <a:r>
              <a:rPr lang="en-CA" dirty="0" err="1" smtClean="0">
                <a:ea typeface="ＭＳ Ｐゴシック" charset="0"/>
              </a:rPr>
              <a:t>uniformitarianism</a:t>
            </a:r>
            <a:r>
              <a:rPr lang="en-CA" dirty="0" smtClean="0">
                <a:ea typeface="ＭＳ Ｐゴシック" charset="0"/>
              </a:rPr>
              <a:t>)</a:t>
            </a:r>
          </a:p>
          <a:p>
            <a:pPr lvl="1">
              <a:buFont typeface="Verdana" charset="0"/>
              <a:buChar char="◦"/>
              <a:defRPr/>
            </a:pPr>
            <a:r>
              <a:rPr lang="en-CA" dirty="0" smtClean="0">
                <a:ea typeface="ＭＳ Ｐゴシック" charset="0"/>
              </a:rPr>
              <a:t>Lamarck (inheritance of acquired characteristics)</a:t>
            </a:r>
          </a:p>
          <a:p>
            <a:pPr lvl="1">
              <a:buFont typeface="Verdana" charset="0"/>
              <a:buChar char="◦"/>
              <a:defRPr/>
            </a:pPr>
            <a:r>
              <a:rPr lang="en-CA" dirty="0" smtClean="0">
                <a:ea typeface="ＭＳ Ｐゴシック" charset="0"/>
              </a:rPr>
              <a:t>Wallace (survival of the fittest)</a:t>
            </a:r>
          </a:p>
          <a:p>
            <a:pPr lvl="1">
              <a:buFont typeface="Verdana" charset="0"/>
              <a:buChar char="◦"/>
              <a:defRPr/>
            </a:pPr>
            <a:endParaRPr lang="en-CA" dirty="0" smtClean="0">
              <a:ea typeface="ＭＳ Ｐゴシック" charset="0"/>
            </a:endParaRPr>
          </a:p>
          <a:p>
            <a:pPr marL="651510" indent="-514350">
              <a:buFont typeface="+mj-lt"/>
              <a:buAutoNum type="arabicPeriod"/>
              <a:defRPr/>
            </a:pPr>
            <a:r>
              <a:rPr lang="en-CA" dirty="0" smtClean="0">
                <a:ea typeface="ＭＳ Ｐゴシック" charset="0"/>
              </a:rPr>
              <a:t>H/W: p. 331 #1, 4-6, 11, 12, 14</a:t>
            </a:r>
            <a:endParaRPr lang="en-CA" dirty="0">
              <a:ea typeface="ＭＳ Ｐゴシック" charset="0"/>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vert="horz" wrap="square" lIns="91440" tIns="45720" rIns="91440" bIns="45720" numCol="1" anchorCtr="0" compatLnSpc="1">
            <a:prstTxWarp prst="textNoShape">
              <a:avLst/>
            </a:prstTxWarp>
          </a:bodyPr>
          <a:lstStyle/>
          <a:p>
            <a:pPr eaLnBrk="1" hangingPunct="1"/>
            <a:r>
              <a:rPr lang="en-CA" altLang="en-US" sz="3500" smtClean="0">
                <a:effectLst>
                  <a:outerShdw blurRad="38100" dist="38100" dir="2700000" algn="tl">
                    <a:srgbClr val="C0C0C0"/>
                  </a:outerShdw>
                </a:effectLst>
              </a:rPr>
              <a:t>Natural Selection as the main mechanism for Evolution:</a:t>
            </a:r>
          </a:p>
        </p:txBody>
      </p:sp>
      <p:sp>
        <p:nvSpPr>
          <p:cNvPr id="17410" name="Content Placeholder 2"/>
          <p:cNvSpPr>
            <a:spLocks noGrp="1"/>
          </p:cNvSpPr>
          <p:nvPr>
            <p:ph idx="1"/>
          </p:nvPr>
        </p:nvSpPr>
        <p:spPr/>
        <p:txBody>
          <a:bodyPr/>
          <a:lstStyle/>
          <a:p>
            <a:pPr eaLnBrk="1" hangingPunct="1"/>
            <a:r>
              <a:rPr lang="en-CA" altLang="en-US" smtClean="0"/>
              <a:t>Three key sets of observations to explain this:</a:t>
            </a:r>
          </a:p>
          <a:p>
            <a:pPr eaLnBrk="1" hangingPunct="1">
              <a:buFont typeface="Wingdings 2" panose="05020102010507070707" pitchFamily="18" charset="2"/>
              <a:buNone/>
            </a:pPr>
            <a:endParaRPr lang="en-CA" altLang="en-US" smtClean="0"/>
          </a:p>
          <a:p>
            <a:pPr eaLnBrk="1" hangingPunct="1">
              <a:buFont typeface="Wingdings 2" panose="05020102010507070707" pitchFamily="18" charset="2"/>
              <a:buNone/>
            </a:pPr>
            <a:r>
              <a:rPr lang="en-CA" altLang="en-US" smtClean="0"/>
              <a:t>	1. The struggle for existence</a:t>
            </a:r>
          </a:p>
          <a:p>
            <a:pPr eaLnBrk="1" hangingPunct="1">
              <a:buFont typeface="Wingdings 2" panose="05020102010507070707" pitchFamily="18" charset="2"/>
              <a:buNone/>
            </a:pPr>
            <a:r>
              <a:rPr lang="en-CA" altLang="en-US" smtClean="0"/>
              <a:t>	2. Natural variations among members of a species</a:t>
            </a:r>
          </a:p>
          <a:p>
            <a:pPr eaLnBrk="1" hangingPunct="1">
              <a:buFont typeface="Wingdings 2" panose="05020102010507070707" pitchFamily="18" charset="2"/>
              <a:buNone/>
            </a:pPr>
            <a:r>
              <a:rPr lang="en-CA" altLang="en-US" smtClean="0"/>
              <a:t>	3. The environment’s role in evolution</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vert="horz" wrap="square" lIns="91440" tIns="45720" rIns="91440" bIns="45720" numCol="1" anchorCtr="0" compatLnSpc="1">
            <a:prstTxWarp prst="textNoShape">
              <a:avLst/>
            </a:prstTxWarp>
          </a:bodyPr>
          <a:lstStyle/>
          <a:p>
            <a:pPr eaLnBrk="1" hangingPunct="1"/>
            <a:r>
              <a:rPr lang="en-CA" altLang="en-US" smtClean="0">
                <a:effectLst>
                  <a:outerShdw blurRad="38100" dist="38100" dir="2700000" algn="tl">
                    <a:srgbClr val="C0C0C0"/>
                  </a:outerShdw>
                </a:effectLst>
              </a:rPr>
              <a:t>1. The struggle for Existence</a:t>
            </a:r>
          </a:p>
        </p:txBody>
      </p:sp>
      <p:sp>
        <p:nvSpPr>
          <p:cNvPr id="18434" name="Content Placeholder 2"/>
          <p:cNvSpPr>
            <a:spLocks noGrp="1"/>
          </p:cNvSpPr>
          <p:nvPr>
            <p:ph idx="1"/>
          </p:nvPr>
        </p:nvSpPr>
        <p:spPr/>
        <p:txBody>
          <a:bodyPr/>
          <a:lstStyle/>
          <a:p>
            <a:pPr eaLnBrk="1" hangingPunct="1"/>
            <a:r>
              <a:rPr lang="en-CA" altLang="en-US" smtClean="0"/>
              <a:t>Darwin noticed that all species tend to produce </a:t>
            </a:r>
            <a:r>
              <a:rPr lang="en-CA" altLang="en-US" smtClean="0">
                <a:solidFill>
                  <a:srgbClr val="FF0000"/>
                </a:solidFill>
              </a:rPr>
              <a:t>excessive numbers of offspring</a:t>
            </a:r>
          </a:p>
          <a:p>
            <a:pPr eaLnBrk="1" hangingPunct="1"/>
            <a:r>
              <a:rPr lang="en-CA" altLang="en-US" smtClean="0"/>
              <a:t>But, </a:t>
            </a:r>
            <a:r>
              <a:rPr lang="en-CA" altLang="en-US" smtClean="0">
                <a:solidFill>
                  <a:srgbClr val="FF0000"/>
                </a:solidFill>
              </a:rPr>
              <a:t>resources are limited</a:t>
            </a:r>
          </a:p>
          <a:p>
            <a:pPr eaLnBrk="1" hangingPunct="1"/>
            <a:r>
              <a:rPr lang="en-CA" altLang="en-US" smtClean="0"/>
              <a:t>So, the production of more individuals than the environment can support leads to a </a:t>
            </a:r>
            <a:r>
              <a:rPr lang="en-CA" altLang="en-US" smtClean="0">
                <a:solidFill>
                  <a:srgbClr val="FF0000"/>
                </a:solidFill>
              </a:rPr>
              <a:t>struggle for existence </a:t>
            </a:r>
            <a:r>
              <a:rPr lang="en-CA" altLang="en-US" smtClean="0"/>
              <a:t>among the individuals of a population</a:t>
            </a:r>
          </a:p>
          <a:p>
            <a:pPr eaLnBrk="1" hangingPunct="1">
              <a:buFont typeface="Wingdings 2" panose="05020102010507070707" pitchFamily="18" charset="2"/>
              <a:buNone/>
            </a:pPr>
            <a:endParaRPr lang="en-CA" altLang="en-US" smtClean="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vert="horz" wrap="square" lIns="91440" tIns="45720" rIns="91440" bIns="45720" numCol="1" anchorCtr="0" compatLnSpc="1">
            <a:prstTxWarp prst="textNoShape">
              <a:avLst/>
            </a:prstTxWarp>
          </a:bodyPr>
          <a:lstStyle/>
          <a:p>
            <a:pPr eaLnBrk="1" hangingPunct="1"/>
            <a:r>
              <a:rPr lang="en-CA" altLang="en-US" smtClean="0">
                <a:effectLst>
                  <a:outerShdw blurRad="38100" dist="38100" dir="2700000" algn="tl">
                    <a:srgbClr val="C0C0C0"/>
                  </a:outerShdw>
                </a:effectLst>
              </a:rPr>
              <a:t>2. Natural Variation</a:t>
            </a:r>
          </a:p>
        </p:txBody>
      </p:sp>
      <p:sp>
        <p:nvSpPr>
          <p:cNvPr id="19458" name="Content Placeholder 2"/>
          <p:cNvSpPr>
            <a:spLocks noGrp="1"/>
          </p:cNvSpPr>
          <p:nvPr>
            <p:ph idx="1"/>
          </p:nvPr>
        </p:nvSpPr>
        <p:spPr/>
        <p:txBody>
          <a:bodyPr/>
          <a:lstStyle/>
          <a:p>
            <a:pPr eaLnBrk="1" hangingPunct="1"/>
            <a:r>
              <a:rPr lang="en-CA" altLang="en-US" smtClean="0"/>
              <a:t>There is </a:t>
            </a:r>
            <a:r>
              <a:rPr lang="en-CA" altLang="en-US" smtClean="0">
                <a:solidFill>
                  <a:srgbClr val="FF0000"/>
                </a:solidFill>
              </a:rPr>
              <a:t>variation</a:t>
            </a:r>
            <a:r>
              <a:rPr lang="en-CA" altLang="en-US" smtClean="0"/>
              <a:t> among the individuals of a population and the variation takes place over a long period of time</a:t>
            </a:r>
          </a:p>
          <a:p>
            <a:pPr eaLnBrk="1" hangingPunct="1"/>
            <a:r>
              <a:rPr lang="en-CA" altLang="en-US" smtClean="0"/>
              <a:t>Variation refer to the differences among members of the same species (eg. look around in your classroom and notice differences in skin tone, hair colour, facial features)</a:t>
            </a:r>
          </a:p>
          <a:p>
            <a:pPr eaLnBrk="1" hangingPunct="1"/>
            <a:r>
              <a:rPr lang="en-CA" altLang="en-US" smtClean="0"/>
              <a:t>Much of this variation is heritable</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hangingPunct="1">
              <a:defRPr/>
            </a:pPr>
            <a:endParaRPr lang="en-CA">
              <a:ea typeface="+mj-ea"/>
              <a:cs typeface="+mj-cs"/>
            </a:endParaRPr>
          </a:p>
        </p:txBody>
      </p:sp>
      <p:sp>
        <p:nvSpPr>
          <p:cNvPr id="20482" name="Content Placeholder 2"/>
          <p:cNvSpPr>
            <a:spLocks noGrp="1"/>
          </p:cNvSpPr>
          <p:nvPr>
            <p:ph idx="1"/>
          </p:nvPr>
        </p:nvSpPr>
        <p:spPr/>
        <p:txBody>
          <a:bodyPr/>
          <a:lstStyle/>
          <a:p>
            <a:pPr eaLnBrk="1" hangingPunct="1"/>
            <a:r>
              <a:rPr lang="en-CA" altLang="en-US" smtClean="0"/>
              <a:t>Darwin noticed that plants and animals in South America were quite distinct from species in Europe and Africa.</a:t>
            </a:r>
          </a:p>
          <a:p>
            <a:pPr eaLnBrk="1" hangingPunct="1"/>
            <a:r>
              <a:rPr lang="en-CA" altLang="en-US" smtClean="0"/>
              <a:t>Related animal species that occupied different habitats within a local environment had different features. This was most obvious on islands (eg. Galapagos Island and the finches)</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28750" y="0"/>
            <a:ext cx="7499350" cy="1143000"/>
          </a:xfrm>
        </p:spPr>
        <p:txBody>
          <a:bodyPr vert="horz" wrap="square" lIns="91440" tIns="45720" rIns="91440" bIns="45720" numCol="1" anchorCtr="0" compatLnSpc="1">
            <a:prstTxWarp prst="textNoShape">
              <a:avLst/>
            </a:prstTxWarp>
          </a:bodyPr>
          <a:lstStyle/>
          <a:p>
            <a:pPr eaLnBrk="1" hangingPunct="1"/>
            <a:r>
              <a:rPr lang="en-CA" altLang="en-US" smtClean="0">
                <a:effectLst>
                  <a:outerShdw blurRad="38100" dist="38100" dir="2700000" algn="tl">
                    <a:srgbClr val="C0C0C0"/>
                  </a:outerShdw>
                </a:effectLst>
              </a:rPr>
              <a:t>3. The role of the Environment</a:t>
            </a:r>
          </a:p>
        </p:txBody>
      </p:sp>
      <p:sp>
        <p:nvSpPr>
          <p:cNvPr id="21506" name="Content Placeholder 2"/>
          <p:cNvSpPr>
            <a:spLocks noGrp="1"/>
          </p:cNvSpPr>
          <p:nvPr>
            <p:ph idx="1"/>
          </p:nvPr>
        </p:nvSpPr>
        <p:spPr>
          <a:xfrm>
            <a:off x="1357313" y="857250"/>
            <a:ext cx="7499350" cy="4800600"/>
          </a:xfrm>
        </p:spPr>
        <p:txBody>
          <a:bodyPr/>
          <a:lstStyle/>
          <a:p>
            <a:pPr eaLnBrk="1" hangingPunct="1"/>
            <a:r>
              <a:rPr lang="en-CA" altLang="en-US" smtClean="0"/>
              <a:t>There are variations among members of a species and the </a:t>
            </a:r>
            <a:r>
              <a:rPr lang="en-CA" altLang="en-US" smtClean="0">
                <a:solidFill>
                  <a:srgbClr val="FF0000"/>
                </a:solidFill>
              </a:rPr>
              <a:t>environment selected for those variations that were best suited for that environment</a:t>
            </a:r>
            <a:r>
              <a:rPr lang="en-CA" altLang="en-US" smtClean="0"/>
              <a:t>.</a:t>
            </a:r>
          </a:p>
          <a:p>
            <a:pPr eaLnBrk="1" hangingPunct="1"/>
            <a:r>
              <a:rPr lang="en-CA" altLang="en-US" smtClean="0"/>
              <a:t>Contrary to Lamarck’s belief:  Darwin would say that in a population of giraffes, some were born with short necks and some with long necks but the environment favoured the long neck giraffes so they survived and reproduced passing along their characteristics to the next generation</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29" name="Picture 6" descr="natural selection000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47813" y="188913"/>
            <a:ext cx="7067550" cy="6386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p:txBody>
          <a:bodyPr vert="horz" wrap="square" lIns="91440" tIns="45720" rIns="91440" bIns="45720" numCol="1" anchorCtr="0" compatLnSpc="1">
            <a:prstTxWarp prst="textNoShape">
              <a:avLst/>
            </a:prstTxWarp>
          </a:bodyPr>
          <a:lstStyle/>
          <a:p>
            <a:pPr eaLnBrk="1" hangingPunct="1"/>
            <a:r>
              <a:rPr lang="en-CA" altLang="en-US" sz="3500" smtClean="0">
                <a:effectLst>
                  <a:outerShdw blurRad="38100" dist="38100" dir="2700000" algn="tl">
                    <a:srgbClr val="C0C0C0"/>
                  </a:outerShdw>
                </a:effectLst>
              </a:rPr>
              <a:t>2 example cases for evidence of natural selection:</a:t>
            </a:r>
          </a:p>
        </p:txBody>
      </p:sp>
      <p:sp>
        <p:nvSpPr>
          <p:cNvPr id="23554" name="Content Placeholder 2"/>
          <p:cNvSpPr>
            <a:spLocks noGrp="1"/>
          </p:cNvSpPr>
          <p:nvPr>
            <p:ph idx="4294967295"/>
          </p:nvPr>
        </p:nvSpPr>
        <p:spPr/>
        <p:txBody>
          <a:bodyPr/>
          <a:lstStyle/>
          <a:p>
            <a:pPr eaLnBrk="1" hangingPunct="1"/>
            <a:r>
              <a:rPr lang="en-CA" altLang="en-US" sz="5400" smtClean="0"/>
              <a:t>Finch Beaks Video</a:t>
            </a:r>
          </a:p>
          <a:p>
            <a:pPr eaLnBrk="1" hangingPunct="1"/>
            <a:r>
              <a:rPr lang="en-CA" altLang="en-US" sz="5400" smtClean="0"/>
              <a:t>Antibiotic Resistance</a:t>
            </a:r>
          </a:p>
          <a:p>
            <a:pPr eaLnBrk="1" hangingPunct="1">
              <a:buFont typeface="Wingdings 2" panose="05020102010507070707" pitchFamily="18" charset="2"/>
              <a:buNone/>
            </a:pPr>
            <a:endParaRPr lang="en-CA" altLang="en-US" smtClean="0"/>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Solstice">
  <a:themeElements>
    <a:clrScheme name="Oriel">
      <a:dk1>
        <a:sysClr val="windowText" lastClr="000000"/>
      </a:dk1>
      <a:lt1>
        <a:sysClr val="window" lastClr="FFFFFF"/>
      </a:lt1>
      <a:dk2>
        <a:srgbClr val="575F6D"/>
      </a:dk2>
      <a:lt2>
        <a:srgbClr val="FFF39D"/>
      </a:lt2>
      <a:accent1>
        <a:srgbClr val="FE8637"/>
      </a:accent1>
      <a:accent2>
        <a:srgbClr val="7598D9"/>
      </a:accent2>
      <a:accent3>
        <a:srgbClr val="B32C16"/>
      </a:accent3>
      <a:accent4>
        <a:srgbClr val="F5CD2D"/>
      </a:accent4>
      <a:accent5>
        <a:srgbClr val="AEBAD5"/>
      </a:accent5>
      <a:accent6>
        <a:srgbClr val="777C84"/>
      </a:accent6>
      <a:hlink>
        <a:srgbClr val="D2611C"/>
      </a:hlink>
      <a:folHlink>
        <a:srgbClr val="3B435B"/>
      </a:folHlink>
    </a:clrScheme>
    <a:fontScheme name="Solstice">
      <a:majorFont>
        <a:latin typeface="Gill Sans MT"/>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Gill Sans MT"/>
        <a:ea typeface=""/>
        <a:cs typeface=""/>
        <a:font script="Grek" typeface="Corbel"/>
        <a:font script="Cyrl" typeface="Corbel"/>
        <a:font script="Jpan" typeface="HGｺﾞｼｯｸE"/>
        <a:font script="Hang" typeface="HY엽서L"/>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Solstice">
      <a:fillStyleLst>
        <a:solidFill>
          <a:schemeClr val="phClr"/>
        </a:solidFill>
        <a:gradFill rotWithShape="1">
          <a:gsLst>
            <a:gs pos="0">
              <a:schemeClr val="phClr">
                <a:tint val="35000"/>
                <a:satMod val="253000"/>
              </a:schemeClr>
            </a:gs>
            <a:gs pos="50000">
              <a:schemeClr val="phClr">
                <a:tint val="42000"/>
                <a:satMod val="255000"/>
              </a:schemeClr>
            </a:gs>
            <a:gs pos="97000">
              <a:schemeClr val="phClr">
                <a:tint val="53000"/>
                <a:satMod val="260000"/>
              </a:schemeClr>
            </a:gs>
            <a:gs pos="100000">
              <a:schemeClr val="phClr">
                <a:tint val="56000"/>
                <a:satMod val="275000"/>
              </a:schemeClr>
            </a:gs>
          </a:gsLst>
          <a:path path="circle">
            <a:fillToRect l="50000" t="50000" r="50000" b="50000"/>
          </a:path>
        </a:gradFill>
        <a:gradFill rotWithShape="1">
          <a:gsLst>
            <a:gs pos="0">
              <a:schemeClr val="phClr">
                <a:tint val="92000"/>
                <a:satMod val="170000"/>
              </a:schemeClr>
            </a:gs>
            <a:gs pos="15000">
              <a:schemeClr val="phClr">
                <a:tint val="92000"/>
                <a:shade val="99000"/>
                <a:satMod val="170000"/>
              </a:schemeClr>
            </a:gs>
            <a:gs pos="62000">
              <a:schemeClr val="phClr">
                <a:tint val="96000"/>
                <a:shade val="80000"/>
                <a:satMod val="170000"/>
              </a:schemeClr>
            </a:gs>
            <a:gs pos="97000">
              <a:schemeClr val="phClr">
                <a:tint val="98000"/>
                <a:shade val="63000"/>
                <a:satMod val="170000"/>
              </a:schemeClr>
            </a:gs>
            <a:gs pos="100000">
              <a:schemeClr val="phClr">
                <a:shade val="62000"/>
                <a:satMod val="170000"/>
              </a:schemeClr>
            </a:gs>
          </a:gsLst>
          <a:path path="circle">
            <a:fillToRect l="50000" t="50000" r="50000" b="50000"/>
          </a:path>
        </a:gradFill>
      </a:fillStyleLst>
      <a:lnStyleLst>
        <a:ln w="9525" cap="flat" cmpd="sng" algn="ctr">
          <a:solidFill>
            <a:schemeClr val="phClr"/>
          </a:solidFill>
          <a:prstDash val="solid"/>
        </a:ln>
        <a:ln w="25400" cap="flat" cmpd="sng" algn="ctr">
          <a:solidFill>
            <a:schemeClr val="phClr"/>
          </a:solidFill>
          <a:prstDash val="solid"/>
        </a:ln>
        <a:ln w="25400" cap="flat" cmpd="sng" algn="ctr">
          <a:solidFill>
            <a:schemeClr val="phClr"/>
          </a:solidFill>
          <a:prstDash val="solid"/>
        </a:ln>
      </a:lnStyleLst>
      <a:effectStyleLst>
        <a:effectStyle>
          <a:effectLst>
            <a:outerShdw blurRad="63500" dist="25400" dir="5400000" rotWithShape="0">
              <a:srgbClr val="000000">
                <a:alpha val="43137"/>
              </a:srgbClr>
            </a:outerShdw>
          </a:effectLst>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8700000"/>
            </a:lightRig>
          </a:scene3d>
          <a:sp3d contourW="12700">
            <a:bevelT w="0" h="0"/>
            <a:contourClr>
              <a:schemeClr val="phClr">
                <a:shade val="80000"/>
              </a:schemeClr>
            </a:contourClr>
          </a:sp3d>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5400000"/>
            </a:lightRig>
          </a:scene3d>
          <a:sp3d contourW="12700">
            <a:bevelT w="25400" h="50800" prst="angle"/>
            <a:contourClr>
              <a:schemeClr val="phClr"/>
            </a:contourClr>
          </a:sp3d>
        </a:effectStyle>
      </a:effectStyleLst>
      <a:bgFillStyleLst>
        <a:solidFill>
          <a:schemeClr val="phClr"/>
        </a:solidFill>
        <a:gradFill rotWithShape="1">
          <a:gsLst>
            <a:gs pos="0">
              <a:schemeClr val="phClr">
                <a:tint val="60000"/>
                <a:satMod val="355000"/>
              </a:schemeClr>
            </a:gs>
            <a:gs pos="40000">
              <a:schemeClr val="phClr">
                <a:tint val="85000"/>
                <a:satMod val="320000"/>
              </a:schemeClr>
            </a:gs>
            <a:gs pos="100000">
              <a:schemeClr val="phClr">
                <a:shade val="55000"/>
                <a:satMod val="300000"/>
              </a:schemeClr>
            </a:gs>
          </a:gsLst>
          <a:path path="circle">
            <a:fillToRect l="-24500" t="-20000" r="124500" b="120000"/>
          </a:path>
        </a:gradFill>
        <a:blipFill>
          <a:blip xmlns:r="http://schemas.openxmlformats.org/officeDocument/2006/relationships" r:embed="rId1">
            <a:duotone>
              <a:schemeClr val="phClr">
                <a:shade val="9000"/>
                <a:satMod val="300000"/>
              </a:schemeClr>
              <a:schemeClr val="phClr">
                <a:tint val="90000"/>
                <a:satMod val="225000"/>
              </a:schemeClr>
            </a:duotone>
          </a:blip>
          <a:tile tx="0" ty="0" sx="90000" sy="90000" flip="xy"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6EF6C859F0E51B4E8CAAC9448BB9A517" ma:contentTypeVersion="" ma:contentTypeDescription="Create a new document." ma:contentTypeScope="" ma:versionID="14ca894cf831fb6a29792b95be7d80da">
  <xsd:schema xmlns:xsd="http://www.w3.org/2001/XMLSchema" xmlns:xs="http://www.w3.org/2001/XMLSchema" xmlns:p="http://schemas.microsoft.com/office/2006/metadata/properties" targetNamespace="http://schemas.microsoft.com/office/2006/metadata/properties" ma:root="true" ma:fieldsID="9b938d1d0e22567bcc0762bf6997737b">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LongProperties xmlns="http://schemas.microsoft.com/office/2006/metadata/long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4.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1CD1BF7D-EFCA-46CF-97AB-02FCF720C02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internal/obd"/>
    <ds:schemaRef ds:uri="http://schemas.microsoft.com/office/infopath/2007/PartnerControls"/>
  </ds:schemaRefs>
</ds:datastoreItem>
</file>

<file path=customXml/itemProps2.xml><?xml version="1.0" encoding="utf-8"?>
<ds:datastoreItem xmlns:ds="http://schemas.openxmlformats.org/officeDocument/2006/customXml" ds:itemID="{695BB63D-3115-47BE-90A5-65E021DBF70F}">
  <ds:schemaRefs>
    <ds:schemaRef ds:uri="http://schemas.microsoft.com/office/2006/metadata/longProperties"/>
  </ds:schemaRefs>
</ds:datastoreItem>
</file>

<file path=customXml/itemProps3.xml><?xml version="1.0" encoding="utf-8"?>
<ds:datastoreItem xmlns:ds="http://schemas.openxmlformats.org/officeDocument/2006/customXml" ds:itemID="{173F35B4-95B7-415A-8BCF-F6C00DF8A058}">
  <ds:schemaRefs>
    <ds:schemaRef ds:uri="http://schemas.microsoft.com/sharepoint/v3/contenttype/forms"/>
  </ds:schemaRefs>
</ds:datastoreItem>
</file>

<file path=customXml/itemProps4.xml><?xml version="1.0" encoding="utf-8"?>
<ds:datastoreItem xmlns:ds="http://schemas.openxmlformats.org/officeDocument/2006/customXml" ds:itemID="{5C444A8A-39EE-49EB-83BA-B125546CB24A}">
  <ds:schemaRefs>
    <ds:schemaRef ds:uri="http://purl.org/dc/terms/"/>
    <ds:schemaRef ds:uri="http://schemas.openxmlformats.org/package/2006/metadata/core-properties"/>
    <ds:schemaRef ds:uri="http://schemas.microsoft.com/office/2006/metadata/properties"/>
    <ds:schemaRef ds:uri="http://purl.org/dc/elements/1.1/"/>
    <ds:schemaRef ds:uri="http://schemas.microsoft.com/office/infopath/2007/PartnerControls"/>
    <ds:schemaRef ds:uri="http://schemas.microsoft.com/office/2006/documentManagement/types"/>
    <ds:schemaRef ds:uri="http://www.w3.org/XML/1998/namespace"/>
    <ds:schemaRef ds:uri="http://purl.org/dc/dcmitype/"/>
  </ds:schemaRefs>
</ds:datastoreItem>
</file>

<file path=docProps/app.xml><?xml version="1.0" encoding="utf-8"?>
<Properties xmlns="http://schemas.openxmlformats.org/officeDocument/2006/extended-properties" xmlns:vt="http://schemas.openxmlformats.org/officeDocument/2006/docPropsVTypes">
  <Template>Solstice</Template>
  <TotalTime>1148</TotalTime>
  <Words>675</Words>
  <Application>Microsoft Office PowerPoint</Application>
  <PresentationFormat>On-screen Show (4:3)</PresentationFormat>
  <Paragraphs>70</Paragraphs>
  <Slides>26</Slides>
  <Notes>1</Notes>
  <HiddenSlides>0</HiddenSlides>
  <MMClips>2</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26</vt:i4>
      </vt:variant>
    </vt:vector>
  </HeadingPairs>
  <TitlesOfParts>
    <vt:vector size="34" baseType="lpstr">
      <vt:lpstr>Arial</vt:lpstr>
      <vt:lpstr>MS PGothic</vt:lpstr>
      <vt:lpstr>Gill Sans MT</vt:lpstr>
      <vt:lpstr>Wingdings 2</vt:lpstr>
      <vt:lpstr>Verdana</vt:lpstr>
      <vt:lpstr>Calibri</vt:lpstr>
      <vt:lpstr>Tahoma</vt:lpstr>
      <vt:lpstr>Solstice</vt:lpstr>
      <vt:lpstr>New Unit: EVOLUTION</vt:lpstr>
      <vt:lpstr>Evolution Continued: Adaptation Natural Selection &amp; Artificial Selection</vt:lpstr>
      <vt:lpstr>Natural Selection as the main mechanism for Evolution:</vt:lpstr>
      <vt:lpstr>1. The struggle for Existence</vt:lpstr>
      <vt:lpstr>2. Natural Variation</vt:lpstr>
      <vt:lpstr>PowerPoint Presentation</vt:lpstr>
      <vt:lpstr>3. The role of the Environment</vt:lpstr>
      <vt:lpstr>PowerPoint Presentation</vt:lpstr>
      <vt:lpstr>2 example cases for evidence of natural selection:</vt:lpstr>
      <vt:lpstr>PowerPoint Presentation</vt:lpstr>
      <vt:lpstr>DARWIN’S FINCHES(pg 366):the common ancestor initially gave rise to several groups of finches. As time passed, populations within different groups became geographically and reproductively isolated from one another</vt:lpstr>
      <vt:lpstr>PowerPoint Presentation</vt:lpstr>
      <vt:lpstr>PowerPoint Presentation</vt:lpstr>
      <vt:lpstr>PowerPoint Presentation</vt:lpstr>
      <vt:lpstr>PowerPoint Presentation</vt:lpstr>
      <vt:lpstr>PowerPoint Presentation</vt:lpstr>
      <vt:lpstr>ANTIBIOTIC  RESISTANCE:</vt:lpstr>
      <vt:lpstr>PowerPoint Presentation</vt:lpstr>
      <vt:lpstr>PowerPoint Presentation</vt:lpstr>
      <vt:lpstr>PowerPoint Presentation</vt:lpstr>
      <vt:lpstr>PowerPoint Presentation</vt:lpstr>
      <vt:lpstr>PowerPoint Presentation</vt:lpstr>
      <vt:lpstr>PowerPoint Presentation</vt:lpstr>
      <vt:lpstr>In Class</vt:lpstr>
      <vt:lpstr>Natural Selection vs Artificial Selection</vt:lpstr>
      <vt:lpstr>Other Important "Guys"</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EVOLUTION</dc:title>
  <dc:creator>Owner</dc:creator>
  <cp:lastModifiedBy>Richard Ochran</cp:lastModifiedBy>
  <cp:revision>58</cp:revision>
  <dcterms:created xsi:type="dcterms:W3CDTF">2010-05-30T22:14:41Z</dcterms:created>
  <dcterms:modified xsi:type="dcterms:W3CDTF">2014-12-23T03:26:07Z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display_urn:schemas-microsoft-com:office:office#Editor">
    <vt:lpwstr>Ms. Thomas - Heart Lake SS</vt:lpwstr>
  </property>
  <property fmtid="{D5CDD505-2E9C-101B-9397-08002B2CF9AE}" pid="3" name="display_urn:schemas-microsoft-com:office:office#Author">
    <vt:lpwstr>Ms. Thomas - Heart Lake SS</vt:lpwstr>
  </property>
</Properties>
</file>